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69" r:id="rId2"/>
    <p:sldId id="257" r:id="rId3"/>
    <p:sldId id="260" r:id="rId4"/>
    <p:sldId id="259" r:id="rId5"/>
    <p:sldId id="272" r:id="rId6"/>
    <p:sldId id="271" r:id="rId7"/>
    <p:sldId id="261" r:id="rId8"/>
    <p:sldId id="262" r:id="rId9"/>
    <p:sldId id="273" r:id="rId10"/>
    <p:sldId id="275" r:id="rId11"/>
    <p:sldId id="274" r:id="rId12"/>
    <p:sldId id="276" r:id="rId13"/>
    <p:sldId id="278" r:id="rId14"/>
    <p:sldId id="277" r:id="rId15"/>
    <p:sldId id="280" r:id="rId16"/>
    <p:sldId id="265" r:id="rId17"/>
  </p:sldIdLst>
  <p:sldSz cx="18288000" cy="10287000"/>
  <p:notesSz cx="6858000" cy="9144000"/>
  <p:embeddedFontLst>
    <p:embeddedFont>
      <p:font typeface="Arial Rounded MT Bold" panose="020F0704030504030204" pitchFamily="34" charset="0"/>
      <p:regular r:id="rId19"/>
    </p:embeddedFont>
    <p:embeddedFont>
      <p:font typeface="Calibri" panose="020F0502020204030204" pitchFamily="34" charset="0"/>
      <p:regular r:id="rId20"/>
      <p:bold r:id="rId21"/>
      <p:italic r:id="rId22"/>
      <p:boldItalic r:id="rId23"/>
    </p:embeddedFont>
    <p:embeddedFont>
      <p:font typeface="Glacial Indifference" panose="020B0604020202020204" charset="0"/>
      <p:regular r:id="rId24"/>
    </p:embeddedFont>
    <p:embeddedFont>
      <p:font typeface="Montserrat Classic" panose="020B0604020202020204" charset="0"/>
      <p:regular r:id="rId25"/>
    </p:embeddedFont>
    <p:embeddedFont>
      <p:font typeface="Trebuchet MS" panose="020B060302020202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d9ef28bb58f3d8f" providerId="LiveId" clId="{39E9FA1C-64D7-447F-830A-4F17C2F81595}"/>
    <pc:docChg chg="undo modSld">
      <pc:chgData name="" userId="3d9ef28bb58f3d8f" providerId="LiveId" clId="{39E9FA1C-64D7-447F-830A-4F17C2F81595}" dt="2024-04-09T13:08:07.365" v="23" actId="1076"/>
      <pc:docMkLst>
        <pc:docMk/>
      </pc:docMkLst>
      <pc:sldChg chg="modSp">
        <pc:chgData name="" userId="3d9ef28bb58f3d8f" providerId="LiveId" clId="{39E9FA1C-64D7-447F-830A-4F17C2F81595}" dt="2024-04-09T13:08:07.365" v="23" actId="1076"/>
        <pc:sldMkLst>
          <pc:docMk/>
          <pc:sldMk cId="0" sldId="259"/>
        </pc:sldMkLst>
        <pc:spChg chg="mod">
          <ac:chgData name="" userId="3d9ef28bb58f3d8f" providerId="LiveId" clId="{39E9FA1C-64D7-447F-830A-4F17C2F81595}" dt="2024-04-09T13:08:01.301" v="22" actId="1076"/>
          <ac:spMkLst>
            <pc:docMk/>
            <pc:sldMk cId="0" sldId="259"/>
            <ac:spMk id="15" creationId="{5DE2F653-C8FB-4C2C-B1F3-EAA59043C2F2}"/>
          </ac:spMkLst>
        </pc:spChg>
        <pc:spChg chg="mod">
          <ac:chgData name="" userId="3d9ef28bb58f3d8f" providerId="LiveId" clId="{39E9FA1C-64D7-447F-830A-4F17C2F81595}" dt="2024-04-09T13:07:20.923" v="16" actId="1076"/>
          <ac:spMkLst>
            <pc:docMk/>
            <pc:sldMk cId="0" sldId="259"/>
            <ac:spMk id="19" creationId="{A8E89B71-E54E-B534-A6A2-57756CE323EA}"/>
          </ac:spMkLst>
        </pc:spChg>
        <pc:grpChg chg="mod">
          <ac:chgData name="" userId="3d9ef28bb58f3d8f" providerId="LiveId" clId="{39E9FA1C-64D7-447F-830A-4F17C2F81595}" dt="2024-04-09T13:06:49.251" v="13" actId="1076"/>
          <ac:grpSpMkLst>
            <pc:docMk/>
            <pc:sldMk cId="0" sldId="259"/>
            <ac:grpSpMk id="41" creationId="{3BB9F18C-7AC7-4858-9BF9-9F1DA57E3154}"/>
          </ac:grpSpMkLst>
        </pc:grpChg>
        <pc:picChg chg="mod">
          <ac:chgData name="" userId="3d9ef28bb58f3d8f" providerId="LiveId" clId="{39E9FA1C-64D7-447F-830A-4F17C2F81595}" dt="2024-04-09T13:07:27.923" v="17" actId="1076"/>
          <ac:picMkLst>
            <pc:docMk/>
            <pc:sldMk cId="0" sldId="259"/>
            <ac:picMk id="32" creationId="{7D0B23A4-4FB0-4E01-830D-759AE9BD0B99}"/>
          </ac:picMkLst>
        </pc:picChg>
        <pc:picChg chg="mod">
          <ac:chgData name="" userId="3d9ef28bb58f3d8f" providerId="LiveId" clId="{39E9FA1C-64D7-447F-830A-4F17C2F81595}" dt="2024-04-09T13:07:48.141" v="20" actId="1076"/>
          <ac:picMkLst>
            <pc:docMk/>
            <pc:sldMk cId="0" sldId="259"/>
            <ac:picMk id="39" creationId="{57E4A758-F66C-4272-9C9D-1E4217E5844E}"/>
          </ac:picMkLst>
        </pc:picChg>
        <pc:picChg chg="mod">
          <ac:chgData name="" userId="3d9ef28bb58f3d8f" providerId="LiveId" clId="{39E9FA1C-64D7-447F-830A-4F17C2F81595}" dt="2024-04-09T13:06:43.517" v="11" actId="1076"/>
          <ac:picMkLst>
            <pc:docMk/>
            <pc:sldMk cId="0" sldId="259"/>
            <ac:picMk id="48" creationId="{4CDB8396-A6B8-4CD6-B286-53E09A80C7AD}"/>
          </ac:picMkLst>
        </pc:picChg>
        <pc:cxnChg chg="mod">
          <ac:chgData name="" userId="3d9ef28bb58f3d8f" providerId="LiveId" clId="{39E9FA1C-64D7-447F-830A-4F17C2F81595}" dt="2024-04-09T13:07:06.344" v="15" actId="1076"/>
          <ac:cxnSpMkLst>
            <pc:docMk/>
            <pc:sldMk cId="0" sldId="259"/>
            <ac:cxnSpMk id="26" creationId="{A1809D7D-0E80-FE29-3ED9-41C12DED6ECE}"/>
          </ac:cxnSpMkLst>
        </pc:cxnChg>
        <pc:cxnChg chg="mod">
          <ac:chgData name="" userId="3d9ef28bb58f3d8f" providerId="LiveId" clId="{39E9FA1C-64D7-447F-830A-4F17C2F81595}" dt="2024-04-09T13:08:07.365" v="23" actId="1076"/>
          <ac:cxnSpMkLst>
            <pc:docMk/>
            <pc:sldMk cId="0" sldId="259"/>
            <ac:cxnSpMk id="28" creationId="{24B19861-76FC-496B-AC05-E0192DF73611}"/>
          </ac:cxnSpMkLst>
        </pc:cxnChg>
        <pc:cxnChg chg="mod">
          <ac:chgData name="" userId="3d9ef28bb58f3d8f" providerId="LiveId" clId="{39E9FA1C-64D7-447F-830A-4F17C2F81595}" dt="2024-04-09T13:06:57.985" v="14" actId="1076"/>
          <ac:cxnSpMkLst>
            <pc:docMk/>
            <pc:sldMk cId="0" sldId="259"/>
            <ac:cxnSpMk id="46" creationId="{B6BDF747-0E62-4E0D-8277-E68B19EBA07E}"/>
          </ac:cxnSpMkLst>
        </pc:cxnChg>
        <pc:cxnChg chg="mod">
          <ac:chgData name="" userId="3d9ef28bb58f3d8f" providerId="LiveId" clId="{39E9FA1C-64D7-447F-830A-4F17C2F81595}" dt="2024-04-09T13:07:35.750" v="18" actId="1076"/>
          <ac:cxnSpMkLst>
            <pc:docMk/>
            <pc:sldMk cId="0" sldId="259"/>
            <ac:cxnSpMk id="47" creationId="{9D273C66-5C58-44BB-AF5B-93BFB51EB3BF}"/>
          </ac:cxnSpMkLst>
        </pc:cxnChg>
      </pc:sldChg>
      <pc:sldChg chg="modSp">
        <pc:chgData name="" userId="3d9ef28bb58f3d8f" providerId="LiveId" clId="{39E9FA1C-64D7-447F-830A-4F17C2F81595}" dt="2024-04-09T13:06:03.513" v="10" actId="255"/>
        <pc:sldMkLst>
          <pc:docMk/>
          <pc:sldMk cId="0" sldId="260"/>
        </pc:sldMkLst>
        <pc:spChg chg="mod">
          <ac:chgData name="" userId="3d9ef28bb58f3d8f" providerId="LiveId" clId="{39E9FA1C-64D7-447F-830A-4F17C2F81595}" dt="2024-04-09T13:06:03.513" v="10" actId="255"/>
          <ac:spMkLst>
            <pc:docMk/>
            <pc:sldMk cId="0" sldId="260"/>
            <ac:spMk id="26" creationId="{881D9344-48D9-4135-80FE-E0EDD9C8BCAE}"/>
          </ac:spMkLst>
        </pc:spChg>
      </pc:sldChg>
      <pc:sldChg chg="modSp">
        <pc:chgData name="" userId="3d9ef28bb58f3d8f" providerId="LiveId" clId="{39E9FA1C-64D7-447F-830A-4F17C2F81595}" dt="2024-04-09T13:04:56.620" v="2" actId="1076"/>
        <pc:sldMkLst>
          <pc:docMk/>
          <pc:sldMk cId="1094363476" sldId="269"/>
        </pc:sldMkLst>
        <pc:spChg chg="mod">
          <ac:chgData name="" userId="3d9ef28bb58f3d8f" providerId="LiveId" clId="{39E9FA1C-64D7-447F-830A-4F17C2F81595}" dt="2024-04-09T13:04:36.120" v="1" actId="1076"/>
          <ac:spMkLst>
            <pc:docMk/>
            <pc:sldMk cId="1094363476" sldId="269"/>
            <ac:spMk id="2" creationId="{00000000-0000-0000-0000-000000000000}"/>
          </ac:spMkLst>
        </pc:spChg>
        <pc:spChg chg="mod">
          <ac:chgData name="" userId="3d9ef28bb58f3d8f" providerId="LiveId" clId="{39E9FA1C-64D7-447F-830A-4F17C2F81595}" dt="2024-04-09T13:04:56.620" v="2" actId="1076"/>
          <ac:spMkLst>
            <pc:docMk/>
            <pc:sldMk cId="1094363476" sldId="269"/>
            <ac:spMk id="13" creationId="{5EEDC382-6142-45F6-B4BB-80C4E29D03E7}"/>
          </ac:spMkLst>
        </pc:spChg>
        <pc:spChg chg="mod">
          <ac:chgData name="" userId="3d9ef28bb58f3d8f" providerId="LiveId" clId="{39E9FA1C-64D7-447F-830A-4F17C2F81595}" dt="2024-04-09T13:04:56.620" v="2" actId="1076"/>
          <ac:spMkLst>
            <pc:docMk/>
            <pc:sldMk cId="1094363476" sldId="269"/>
            <ac:spMk id="14" creationId="{13715E2A-F94E-4B1B-BA2D-7CC8E36F7DAE}"/>
          </ac:spMkLst>
        </pc:spChg>
        <pc:picChg chg="mod">
          <ac:chgData name="" userId="3d9ef28bb58f3d8f" providerId="LiveId" clId="{39E9FA1C-64D7-447F-830A-4F17C2F81595}" dt="2024-04-09T13:04:56.620" v="2" actId="1076"/>
          <ac:picMkLst>
            <pc:docMk/>
            <pc:sldMk cId="1094363476" sldId="269"/>
            <ac:picMk id="16" creationId="{9F70529D-99AC-4F23-8942-D606C76649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62CE1-3C4E-45D2-86F8-FA942FD9077D}" type="datetimeFigureOut">
              <a:rPr lang="en-IN" smtClean="0"/>
              <a:t>09-04-2024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3ADA82-C091-4221-AD6D-35C9F4FAE07D}" type="slidenum">
              <a:rPr lang="en-IN" smtClean="0"/>
              <a:t>‹#›</a:t>
            </a:fld>
            <a:endParaRPr lang="en-IN"/>
          </a:p>
        </p:txBody>
      </p:sp>
    </p:spTree>
    <p:extLst>
      <p:ext uri="{BB962C8B-B14F-4D97-AF65-F5344CB8AC3E}">
        <p14:creationId xmlns:p14="http://schemas.microsoft.com/office/powerpoint/2010/main" val="3655349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3.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7.jpe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3.svg"/><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17.jpeg"/><Relationship Id="rId16"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8.png"/><Relationship Id="rId5" Type="http://schemas.openxmlformats.org/officeDocument/2006/relationships/image" Target="../media/image7.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svg"/><Relationship Id="rId9" Type="http://schemas.openxmlformats.org/officeDocument/2006/relationships/image" Target="../media/image36.png"/><Relationship Id="rId14" Type="http://schemas.openxmlformats.org/officeDocument/2006/relationships/image" Target="../media/image41.sv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435" y="-261622"/>
            <a:ext cx="18871792" cy="10810245"/>
          </a:xfrm>
          <a:custGeom>
            <a:avLst/>
            <a:gdLst/>
            <a:ahLst/>
            <a:cxnLst/>
            <a:rect l="l" t="t" r="r" b="b"/>
            <a:pathLst>
              <a:path w="18871792" h="10810245">
                <a:moveTo>
                  <a:pt x="0" y="0"/>
                </a:moveTo>
                <a:lnTo>
                  <a:pt x="18871791" y="0"/>
                </a:lnTo>
                <a:lnTo>
                  <a:pt x="18871791" y="10810244"/>
                </a:lnTo>
                <a:lnTo>
                  <a:pt x="0" y="10810244"/>
                </a:lnTo>
                <a:lnTo>
                  <a:pt x="0" y="0"/>
                </a:lnTo>
                <a:close/>
              </a:path>
            </a:pathLst>
          </a:custGeom>
          <a:blipFill>
            <a:blip r:embed="rId2">
              <a:alphaModFix amt="7999"/>
            </a:blip>
            <a:stretch>
              <a:fillRect t="-8154" b="-8154"/>
            </a:stretch>
          </a:blipFill>
        </p:spPr>
      </p:sp>
      <p:sp>
        <p:nvSpPr>
          <p:cNvPr id="3" name="Freeform 3"/>
          <p:cNvSpPr/>
          <p:nvPr/>
        </p:nvSpPr>
        <p:spPr>
          <a:xfrm>
            <a:off x="1347943" y="8386179"/>
            <a:ext cx="1199904" cy="658447"/>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789672" y="8386179"/>
            <a:ext cx="15787249" cy="658447"/>
            <a:chOff x="0" y="0"/>
            <a:chExt cx="4157959" cy="173418"/>
          </a:xfrm>
        </p:grpSpPr>
        <p:sp>
          <p:nvSpPr>
            <p:cNvPr id="5" name="Freeform 5"/>
            <p:cNvSpPr/>
            <p:nvPr/>
          </p:nvSpPr>
          <p:spPr>
            <a:xfrm>
              <a:off x="0" y="0"/>
              <a:ext cx="4157959" cy="173418"/>
            </a:xfrm>
            <a:custGeom>
              <a:avLst/>
              <a:gdLst/>
              <a:ahLst/>
              <a:cxnLst/>
              <a:rect l="l" t="t" r="r" b="b"/>
              <a:pathLst>
                <a:path w="4157959" h="173418">
                  <a:moveTo>
                    <a:pt x="0" y="0"/>
                  </a:moveTo>
                  <a:lnTo>
                    <a:pt x="4157959" y="0"/>
                  </a:lnTo>
                  <a:lnTo>
                    <a:pt x="4157959" y="173418"/>
                  </a:lnTo>
                  <a:lnTo>
                    <a:pt x="0" y="173418"/>
                  </a:lnTo>
                  <a:close/>
                </a:path>
              </a:pathLst>
            </a:custGeom>
            <a:solidFill>
              <a:srgbClr val="000000"/>
            </a:solidFill>
          </p:spPr>
        </p:sp>
        <p:sp>
          <p:nvSpPr>
            <p:cNvPr id="6" name="TextBox 6"/>
            <p:cNvSpPr txBox="1"/>
            <p:nvPr/>
          </p:nvSpPr>
          <p:spPr>
            <a:xfrm>
              <a:off x="0" y="-47625"/>
              <a:ext cx="4157959" cy="221043"/>
            </a:xfrm>
            <a:prstGeom prst="rect">
              <a:avLst/>
            </a:prstGeom>
          </p:spPr>
          <p:txBody>
            <a:bodyPr lIns="50800" tIns="50800" rIns="50800" bIns="50800" rtlCol="0" anchor="ctr"/>
            <a:lstStyle/>
            <a:p>
              <a:pPr algn="ctr">
                <a:lnSpc>
                  <a:spcPts val="2659"/>
                </a:lnSpc>
              </a:pPr>
              <a:endParaRPr/>
            </a:p>
          </p:txBody>
        </p:sp>
      </p:grpSp>
      <p:grpSp>
        <p:nvGrpSpPr>
          <p:cNvPr id="10" name="Group 4">
            <a:extLst>
              <a:ext uri="{FF2B5EF4-FFF2-40B4-BE49-F238E27FC236}">
                <a16:creationId xmlns:a16="http://schemas.microsoft.com/office/drawing/2014/main" id="{2B5E7F96-C298-48E7-AC0F-B55914046FFE}"/>
              </a:ext>
            </a:extLst>
          </p:cNvPr>
          <p:cNvGrpSpPr/>
          <p:nvPr/>
        </p:nvGrpSpPr>
        <p:grpSpPr>
          <a:xfrm>
            <a:off x="2789672" y="8386179"/>
            <a:ext cx="15787249" cy="658447"/>
            <a:chOff x="0" y="0"/>
            <a:chExt cx="4157959" cy="173418"/>
          </a:xfrm>
        </p:grpSpPr>
        <p:sp>
          <p:nvSpPr>
            <p:cNvPr id="11" name="Freeform 5">
              <a:extLst>
                <a:ext uri="{FF2B5EF4-FFF2-40B4-BE49-F238E27FC236}">
                  <a16:creationId xmlns:a16="http://schemas.microsoft.com/office/drawing/2014/main" id="{CE8BBB0C-2495-47A5-BB49-29A653249F6F}"/>
                </a:ext>
              </a:extLst>
            </p:cNvPr>
            <p:cNvSpPr/>
            <p:nvPr/>
          </p:nvSpPr>
          <p:spPr>
            <a:xfrm>
              <a:off x="0" y="0"/>
              <a:ext cx="4157959" cy="173418"/>
            </a:xfrm>
            <a:custGeom>
              <a:avLst/>
              <a:gdLst/>
              <a:ahLst/>
              <a:cxnLst/>
              <a:rect l="l" t="t" r="r" b="b"/>
              <a:pathLst>
                <a:path w="4157959" h="173418">
                  <a:moveTo>
                    <a:pt x="0" y="0"/>
                  </a:moveTo>
                  <a:lnTo>
                    <a:pt x="4157959" y="0"/>
                  </a:lnTo>
                  <a:lnTo>
                    <a:pt x="4157959" y="173418"/>
                  </a:lnTo>
                  <a:lnTo>
                    <a:pt x="0" y="173418"/>
                  </a:lnTo>
                  <a:close/>
                </a:path>
              </a:pathLst>
            </a:custGeom>
            <a:solidFill>
              <a:srgbClr val="000000"/>
            </a:solidFill>
          </p:spPr>
        </p:sp>
        <p:sp>
          <p:nvSpPr>
            <p:cNvPr id="12" name="TextBox 6">
              <a:extLst>
                <a:ext uri="{FF2B5EF4-FFF2-40B4-BE49-F238E27FC236}">
                  <a16:creationId xmlns:a16="http://schemas.microsoft.com/office/drawing/2014/main" id="{24C505BB-EE15-4165-BEB6-3CFA973B84C2}"/>
                </a:ext>
              </a:extLst>
            </p:cNvPr>
            <p:cNvSpPr txBox="1"/>
            <p:nvPr/>
          </p:nvSpPr>
          <p:spPr>
            <a:xfrm>
              <a:off x="0" y="-47625"/>
              <a:ext cx="4157959" cy="221043"/>
            </a:xfrm>
            <a:prstGeom prst="rect">
              <a:avLst/>
            </a:prstGeom>
          </p:spPr>
          <p:txBody>
            <a:bodyPr lIns="50800" tIns="50800" rIns="50800" bIns="50800" rtlCol="0" anchor="ctr"/>
            <a:lstStyle/>
            <a:p>
              <a:pPr algn="ctr">
                <a:lnSpc>
                  <a:spcPts val="2659"/>
                </a:lnSpc>
              </a:pPr>
              <a:endParaRPr/>
            </a:p>
          </p:txBody>
        </p:sp>
      </p:grpSp>
      <p:sp>
        <p:nvSpPr>
          <p:cNvPr id="13" name="TextBox 10">
            <a:extLst>
              <a:ext uri="{FF2B5EF4-FFF2-40B4-BE49-F238E27FC236}">
                <a16:creationId xmlns:a16="http://schemas.microsoft.com/office/drawing/2014/main" id="{5EEDC382-6142-45F6-B4BB-80C4E29D03E7}"/>
              </a:ext>
            </a:extLst>
          </p:cNvPr>
          <p:cNvSpPr txBox="1"/>
          <p:nvPr/>
        </p:nvSpPr>
        <p:spPr>
          <a:xfrm>
            <a:off x="190500" y="3871510"/>
            <a:ext cx="17907000" cy="1164614"/>
          </a:xfrm>
          <a:prstGeom prst="rect">
            <a:avLst/>
          </a:prstGeom>
        </p:spPr>
        <p:txBody>
          <a:bodyPr wrap="square" lIns="0" tIns="0" rIns="0" bIns="0" rtlCol="0" anchor="t">
            <a:spAutoFit/>
          </a:bodyPr>
          <a:lstStyle/>
          <a:p>
            <a:pPr algn="ctr">
              <a:lnSpc>
                <a:spcPts val="8899"/>
              </a:lnSpc>
            </a:pPr>
            <a:r>
              <a:rPr lang="en-US" sz="10000" u="sng" dirty="0">
                <a:solidFill>
                  <a:srgbClr val="000000"/>
                </a:solidFill>
                <a:latin typeface="Arial Rounded MT Bold" panose="020F0704030504030204" pitchFamily="34" charset="0"/>
              </a:rPr>
              <a:t>ADIDAS SALES ANALYSIS</a:t>
            </a:r>
          </a:p>
        </p:txBody>
      </p:sp>
      <p:sp>
        <p:nvSpPr>
          <p:cNvPr id="14" name="TextBox 11">
            <a:extLst>
              <a:ext uri="{FF2B5EF4-FFF2-40B4-BE49-F238E27FC236}">
                <a16:creationId xmlns:a16="http://schemas.microsoft.com/office/drawing/2014/main" id="{13715E2A-F94E-4B1B-BA2D-7CC8E36F7DAE}"/>
              </a:ext>
            </a:extLst>
          </p:cNvPr>
          <p:cNvSpPr txBox="1"/>
          <p:nvPr/>
        </p:nvSpPr>
        <p:spPr>
          <a:xfrm>
            <a:off x="1143000" y="4891806"/>
            <a:ext cx="10580647" cy="581313"/>
          </a:xfrm>
          <a:prstGeom prst="rect">
            <a:avLst/>
          </a:prstGeom>
        </p:spPr>
        <p:txBody>
          <a:bodyPr wrap="square" lIns="0" tIns="0" rIns="0" bIns="0" rtlCol="0" anchor="t">
            <a:spAutoFit/>
          </a:bodyPr>
          <a:lstStyle/>
          <a:p>
            <a:pPr>
              <a:lnSpc>
                <a:spcPts val="4900"/>
              </a:lnSpc>
              <a:spcBef>
                <a:spcPct val="0"/>
              </a:spcBef>
            </a:pPr>
            <a:r>
              <a:rPr lang="en-US" sz="3500" dirty="0">
                <a:solidFill>
                  <a:srgbClr val="000000"/>
                </a:solidFill>
                <a:latin typeface="Glacial Indifference"/>
              </a:rPr>
              <a:t>Unraveling the Secrets of Adidas' Sales Success 📊</a:t>
            </a:r>
          </a:p>
        </p:txBody>
      </p:sp>
      <p:pic>
        <p:nvPicPr>
          <p:cNvPr id="15" name="object 7">
            <a:extLst>
              <a:ext uri="{FF2B5EF4-FFF2-40B4-BE49-F238E27FC236}">
                <a16:creationId xmlns:a16="http://schemas.microsoft.com/office/drawing/2014/main" id="{AB1D77BE-38EE-4072-A202-76E3937E8934}"/>
              </a:ext>
            </a:extLst>
          </p:cNvPr>
          <p:cNvPicPr/>
          <p:nvPr/>
        </p:nvPicPr>
        <p:blipFill>
          <a:blip r:embed="rId5" cstate="print"/>
          <a:stretch>
            <a:fillRect/>
          </a:stretch>
        </p:blipFill>
        <p:spPr>
          <a:xfrm>
            <a:off x="6695568" y="38100"/>
            <a:ext cx="5648832" cy="1404231"/>
          </a:xfrm>
          <a:prstGeom prst="rect">
            <a:avLst/>
          </a:prstGeom>
        </p:spPr>
      </p:pic>
      <p:pic>
        <p:nvPicPr>
          <p:cNvPr id="16" name="Picture 15">
            <a:extLst>
              <a:ext uri="{FF2B5EF4-FFF2-40B4-BE49-F238E27FC236}">
                <a16:creationId xmlns:a16="http://schemas.microsoft.com/office/drawing/2014/main" id="{9F70529D-99AC-4F23-8942-D606C76649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9672" y="2837122"/>
            <a:ext cx="1012356" cy="1012356"/>
          </a:xfrm>
          <a:prstGeom prst="rect">
            <a:avLst/>
          </a:prstGeom>
        </p:spPr>
      </p:pic>
      <p:sp>
        <p:nvSpPr>
          <p:cNvPr id="7" name="TextBox 6">
            <a:extLst>
              <a:ext uri="{FF2B5EF4-FFF2-40B4-BE49-F238E27FC236}">
                <a16:creationId xmlns:a16="http://schemas.microsoft.com/office/drawing/2014/main" id="{1934DA3C-7C5C-4AE2-B6F4-055B7EF6B533}"/>
              </a:ext>
            </a:extLst>
          </p:cNvPr>
          <p:cNvSpPr txBox="1"/>
          <p:nvPr/>
        </p:nvSpPr>
        <p:spPr>
          <a:xfrm>
            <a:off x="1143000" y="6816519"/>
            <a:ext cx="11506200" cy="1200329"/>
          </a:xfrm>
          <a:prstGeom prst="rect">
            <a:avLst/>
          </a:prstGeom>
          <a:noFill/>
        </p:spPr>
        <p:txBody>
          <a:bodyPr wrap="square" rtlCol="0">
            <a:spAutoFit/>
          </a:bodyPr>
          <a:lstStyle/>
          <a:p>
            <a:r>
              <a:rPr lang="en-US" sz="3600" b="1" dirty="0"/>
              <a:t>A034 – </a:t>
            </a:r>
            <a:r>
              <a:rPr lang="en-US" sz="3600" b="1" dirty="0" err="1"/>
              <a:t>Partha</a:t>
            </a:r>
            <a:r>
              <a:rPr lang="en-US" sz="3600" b="1" dirty="0"/>
              <a:t> Lalit</a:t>
            </a:r>
          </a:p>
          <a:p>
            <a:r>
              <a:rPr lang="en-US" sz="3600" b="1" dirty="0"/>
              <a:t>A042 – Shreya Nadkarni</a:t>
            </a:r>
            <a:endParaRPr lang="en-IN" sz="3600" b="1" dirty="0"/>
          </a:p>
        </p:txBody>
      </p:sp>
    </p:spTree>
    <p:extLst>
      <p:ext uri="{BB962C8B-B14F-4D97-AF65-F5344CB8AC3E}">
        <p14:creationId xmlns:p14="http://schemas.microsoft.com/office/powerpoint/2010/main" val="109436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32258" y="32784"/>
            <a:ext cx="18952515" cy="10644996"/>
          </a:xfrm>
          <a:custGeom>
            <a:avLst/>
            <a:gdLst/>
            <a:ahLst/>
            <a:cxnLst/>
            <a:rect l="l" t="t" r="r" b="b"/>
            <a:pathLst>
              <a:path w="18952515" h="10644996">
                <a:moveTo>
                  <a:pt x="0" y="0"/>
                </a:moveTo>
                <a:lnTo>
                  <a:pt x="18952516" y="0"/>
                </a:lnTo>
                <a:lnTo>
                  <a:pt x="18952516" y="10644996"/>
                </a:lnTo>
                <a:lnTo>
                  <a:pt x="0" y="10644996"/>
                </a:lnTo>
                <a:lnTo>
                  <a:pt x="0" y="0"/>
                </a:lnTo>
                <a:close/>
              </a:path>
            </a:pathLst>
          </a:custGeom>
          <a:blipFill>
            <a:blip r:embed="rId2">
              <a:alphaModFix amt="7999"/>
            </a:blip>
            <a:stretch>
              <a:fillRect/>
            </a:stretch>
          </a:blipFill>
        </p:spPr>
      </p:sp>
      <p:sp>
        <p:nvSpPr>
          <p:cNvPr id="3" name="Freeform 3"/>
          <p:cNvSpPr/>
          <p:nvPr/>
        </p:nvSpPr>
        <p:spPr>
          <a:xfrm>
            <a:off x="24022" y="9258299"/>
            <a:ext cx="2261978" cy="1019369"/>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7">
            <a:extLst>
              <a:ext uri="{FF2B5EF4-FFF2-40B4-BE49-F238E27FC236}">
                <a16:creationId xmlns:a16="http://schemas.microsoft.com/office/drawing/2014/main" id="{4B44A4C2-6838-4250-B842-9903654425CC}"/>
              </a:ext>
            </a:extLst>
          </p:cNvPr>
          <p:cNvSpPr/>
          <p:nvPr/>
        </p:nvSpPr>
        <p:spPr>
          <a:xfrm rot="2661163">
            <a:off x="7127306" y="-241210"/>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sp>
        <p:nvSpPr>
          <p:cNvPr id="4" name="TextBox 3">
            <a:extLst>
              <a:ext uri="{FF2B5EF4-FFF2-40B4-BE49-F238E27FC236}">
                <a16:creationId xmlns:a16="http://schemas.microsoft.com/office/drawing/2014/main" id="{D5710624-D84C-470D-B942-B7B0210A3A8A}"/>
              </a:ext>
            </a:extLst>
          </p:cNvPr>
          <p:cNvSpPr txBox="1"/>
          <p:nvPr/>
        </p:nvSpPr>
        <p:spPr>
          <a:xfrm>
            <a:off x="380999" y="372165"/>
            <a:ext cx="17526000" cy="1261884"/>
          </a:xfrm>
          <a:prstGeom prst="rect">
            <a:avLst/>
          </a:prstGeom>
          <a:noFill/>
        </p:spPr>
        <p:txBody>
          <a:bodyPr wrap="square" rtlCol="0">
            <a:spAutoFit/>
          </a:bodyPr>
          <a:lstStyle/>
          <a:p>
            <a:pPr algn="just"/>
            <a:r>
              <a:rPr lang="en-US" sz="3800" b="1" dirty="0">
                <a:latin typeface="Montserrat Classic" panose="020B0604020202020204" charset="0"/>
              </a:rPr>
              <a:t>Efficiency of Various Sales Methods: How does sales performance vary across different sales methods?</a:t>
            </a:r>
            <a:endParaRPr lang="en-IN" sz="3800" b="1" dirty="0">
              <a:latin typeface="Montserrat Classic" panose="020B0604020202020204" charset="0"/>
            </a:endParaRPr>
          </a:p>
        </p:txBody>
      </p:sp>
      <p:sp>
        <p:nvSpPr>
          <p:cNvPr id="5" name="TextBox 4">
            <a:extLst>
              <a:ext uri="{FF2B5EF4-FFF2-40B4-BE49-F238E27FC236}">
                <a16:creationId xmlns:a16="http://schemas.microsoft.com/office/drawing/2014/main" id="{B62F7BD6-8FC1-4D37-AB50-3776CEEDBAAE}"/>
              </a:ext>
            </a:extLst>
          </p:cNvPr>
          <p:cNvSpPr txBox="1"/>
          <p:nvPr/>
        </p:nvSpPr>
        <p:spPr>
          <a:xfrm>
            <a:off x="2752724" y="8943188"/>
            <a:ext cx="12782550" cy="830997"/>
          </a:xfrm>
          <a:prstGeom prst="rect">
            <a:avLst/>
          </a:prstGeom>
          <a:noFill/>
        </p:spPr>
        <p:txBody>
          <a:bodyPr wrap="square" rtlCol="0">
            <a:spAutoFit/>
          </a:bodyPr>
          <a:lstStyle/>
          <a:p>
            <a:r>
              <a:rPr lang="en-US" sz="2400" b="1" dirty="0"/>
              <a:t>In-store sales proved to be the most effective method, generating sales worth $356,643,750. On the other hand, online sales performed comparatively lower, with total sales of $247,672,882. </a:t>
            </a:r>
            <a:endParaRPr lang="en-IN" sz="2400" b="1" dirty="0"/>
          </a:p>
        </p:txBody>
      </p:sp>
      <p:grpSp>
        <p:nvGrpSpPr>
          <p:cNvPr id="6" name="Group 5">
            <a:extLst>
              <a:ext uri="{FF2B5EF4-FFF2-40B4-BE49-F238E27FC236}">
                <a16:creationId xmlns:a16="http://schemas.microsoft.com/office/drawing/2014/main" id="{6A85013D-A75B-409B-8D86-09EC90858F74}"/>
              </a:ext>
            </a:extLst>
          </p:cNvPr>
          <p:cNvGrpSpPr/>
          <p:nvPr/>
        </p:nvGrpSpPr>
        <p:grpSpPr>
          <a:xfrm>
            <a:off x="2476499" y="2268649"/>
            <a:ext cx="13335000" cy="6173265"/>
            <a:chOff x="357961" y="2075430"/>
            <a:chExt cx="11433675" cy="6173265"/>
          </a:xfrm>
        </p:grpSpPr>
        <p:pic>
          <p:nvPicPr>
            <p:cNvPr id="4102" name="Picture 6" descr="0">
              <a:extLst>
                <a:ext uri="{FF2B5EF4-FFF2-40B4-BE49-F238E27FC236}">
                  <a16:creationId xmlns:a16="http://schemas.microsoft.com/office/drawing/2014/main" id="{73923212-CC7D-4DE9-BDCD-EA9F8D2D99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961" y="2075955"/>
              <a:ext cx="5505959" cy="61727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4" name="Picture 8" descr="0">
              <a:extLst>
                <a:ext uri="{FF2B5EF4-FFF2-40B4-BE49-F238E27FC236}">
                  <a16:creationId xmlns:a16="http://schemas.microsoft.com/office/drawing/2014/main" id="{CFA1FC5A-9A5A-474F-8552-DCFB5941CA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4056" y="2075430"/>
              <a:ext cx="5377580" cy="61727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175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32258" y="-178998"/>
            <a:ext cx="18952515" cy="10644996"/>
          </a:xfrm>
          <a:custGeom>
            <a:avLst/>
            <a:gdLst/>
            <a:ahLst/>
            <a:cxnLst/>
            <a:rect l="l" t="t" r="r" b="b"/>
            <a:pathLst>
              <a:path w="18952515" h="10644996">
                <a:moveTo>
                  <a:pt x="0" y="0"/>
                </a:moveTo>
                <a:lnTo>
                  <a:pt x="18952516" y="0"/>
                </a:lnTo>
                <a:lnTo>
                  <a:pt x="18952516" y="10644996"/>
                </a:lnTo>
                <a:lnTo>
                  <a:pt x="0" y="10644996"/>
                </a:lnTo>
                <a:lnTo>
                  <a:pt x="0" y="0"/>
                </a:lnTo>
                <a:close/>
              </a:path>
            </a:pathLst>
          </a:custGeom>
          <a:blipFill>
            <a:blip r:embed="rId2">
              <a:alphaModFix amt="7999"/>
            </a:blip>
            <a:stretch>
              <a:fillRect/>
            </a:stretch>
          </a:blipFill>
        </p:spPr>
      </p:sp>
      <p:sp>
        <p:nvSpPr>
          <p:cNvPr id="3" name="Freeform 3"/>
          <p:cNvSpPr/>
          <p:nvPr/>
        </p:nvSpPr>
        <p:spPr>
          <a:xfrm>
            <a:off x="-303905" y="9224769"/>
            <a:ext cx="2261978" cy="1019369"/>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7">
            <a:extLst>
              <a:ext uri="{FF2B5EF4-FFF2-40B4-BE49-F238E27FC236}">
                <a16:creationId xmlns:a16="http://schemas.microsoft.com/office/drawing/2014/main" id="{4B44A4C2-6838-4250-B842-9903654425CC}"/>
              </a:ext>
            </a:extLst>
          </p:cNvPr>
          <p:cNvSpPr/>
          <p:nvPr/>
        </p:nvSpPr>
        <p:spPr>
          <a:xfrm rot="2661163">
            <a:off x="7127304" y="-534240"/>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sp>
        <p:nvSpPr>
          <p:cNvPr id="4" name="TextBox 3">
            <a:extLst>
              <a:ext uri="{FF2B5EF4-FFF2-40B4-BE49-F238E27FC236}">
                <a16:creationId xmlns:a16="http://schemas.microsoft.com/office/drawing/2014/main" id="{69FF99D0-492A-4B83-A32B-3D75D31213DF}"/>
              </a:ext>
            </a:extLst>
          </p:cNvPr>
          <p:cNvSpPr txBox="1"/>
          <p:nvPr/>
        </p:nvSpPr>
        <p:spPr>
          <a:xfrm>
            <a:off x="911749" y="249337"/>
            <a:ext cx="16464499" cy="1261884"/>
          </a:xfrm>
          <a:prstGeom prst="rect">
            <a:avLst/>
          </a:prstGeom>
          <a:noFill/>
        </p:spPr>
        <p:txBody>
          <a:bodyPr wrap="square" rtlCol="0">
            <a:spAutoFit/>
          </a:bodyPr>
          <a:lstStyle/>
          <a:p>
            <a:pPr algn="just"/>
            <a:r>
              <a:rPr lang="en-US" sz="3800" b="1" dirty="0">
                <a:latin typeface="Montserrat Classic" panose="020B0604020202020204" charset="0"/>
              </a:rPr>
              <a:t>Time Series Analysis : Which months or years had the highest and lowest sales figures?</a:t>
            </a:r>
            <a:endParaRPr lang="en-IN" sz="3800" b="1" dirty="0">
              <a:latin typeface="Montserrat Classic" panose="020B0604020202020204" charset="0"/>
            </a:endParaRPr>
          </a:p>
        </p:txBody>
      </p:sp>
      <p:pic>
        <p:nvPicPr>
          <p:cNvPr id="3074" name="Picture 2" descr="0">
            <a:extLst>
              <a:ext uri="{FF2B5EF4-FFF2-40B4-BE49-F238E27FC236}">
                <a16:creationId xmlns:a16="http://schemas.microsoft.com/office/drawing/2014/main" id="{94CCF872-EC7D-4218-A538-25AF8B031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4219" y="1684243"/>
            <a:ext cx="11739562" cy="72692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A157F6-8502-4B04-90E7-4C6D8F39E652}"/>
              </a:ext>
            </a:extLst>
          </p:cNvPr>
          <p:cNvSpPr txBox="1"/>
          <p:nvPr/>
        </p:nvSpPr>
        <p:spPr>
          <a:xfrm>
            <a:off x="2438400" y="9066292"/>
            <a:ext cx="14045520" cy="1200329"/>
          </a:xfrm>
          <a:prstGeom prst="rect">
            <a:avLst/>
          </a:prstGeom>
          <a:noFill/>
        </p:spPr>
        <p:txBody>
          <a:bodyPr wrap="square" rtlCol="0">
            <a:spAutoFit/>
          </a:bodyPr>
          <a:lstStyle/>
          <a:p>
            <a:pPr algn="just"/>
            <a:r>
              <a:rPr lang="en-US" sz="2400" b="1" dirty="0"/>
              <a:t>The analysis indicates a notable upward trajectory in sales throughout the year. Increase in sales was observed in April 2020, and growth spikes occurred in January, July, and December 2021, indicating shifts in customer behavior during these months.</a:t>
            </a:r>
            <a:endParaRPr lang="en-IN" sz="2400" b="1" dirty="0"/>
          </a:p>
        </p:txBody>
      </p:sp>
    </p:spTree>
    <p:extLst>
      <p:ext uri="{BB962C8B-B14F-4D97-AF65-F5344CB8AC3E}">
        <p14:creationId xmlns:p14="http://schemas.microsoft.com/office/powerpoint/2010/main" val="2197562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32258" y="-178998"/>
            <a:ext cx="18952515" cy="10644996"/>
          </a:xfrm>
          <a:custGeom>
            <a:avLst/>
            <a:gdLst/>
            <a:ahLst/>
            <a:cxnLst/>
            <a:rect l="l" t="t" r="r" b="b"/>
            <a:pathLst>
              <a:path w="18952515" h="10644996">
                <a:moveTo>
                  <a:pt x="0" y="0"/>
                </a:moveTo>
                <a:lnTo>
                  <a:pt x="18952516" y="0"/>
                </a:lnTo>
                <a:lnTo>
                  <a:pt x="18952516" y="10644996"/>
                </a:lnTo>
                <a:lnTo>
                  <a:pt x="0" y="10644996"/>
                </a:lnTo>
                <a:lnTo>
                  <a:pt x="0" y="0"/>
                </a:lnTo>
                <a:close/>
              </a:path>
            </a:pathLst>
          </a:custGeom>
          <a:blipFill>
            <a:blip r:embed="rId2">
              <a:alphaModFix amt="7999"/>
            </a:blip>
            <a:stretch>
              <a:fillRect/>
            </a:stretch>
          </a:blipFill>
        </p:spPr>
      </p:sp>
      <p:sp>
        <p:nvSpPr>
          <p:cNvPr id="3" name="Freeform 3"/>
          <p:cNvSpPr/>
          <p:nvPr/>
        </p:nvSpPr>
        <p:spPr>
          <a:xfrm>
            <a:off x="24022" y="9132013"/>
            <a:ext cx="2261978" cy="1019369"/>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7">
            <a:extLst>
              <a:ext uri="{FF2B5EF4-FFF2-40B4-BE49-F238E27FC236}">
                <a16:creationId xmlns:a16="http://schemas.microsoft.com/office/drawing/2014/main" id="{4B44A4C2-6838-4250-B842-9903654425CC}"/>
              </a:ext>
            </a:extLst>
          </p:cNvPr>
          <p:cNvSpPr/>
          <p:nvPr/>
        </p:nvSpPr>
        <p:spPr>
          <a:xfrm rot="2661163">
            <a:off x="7127307" y="-241209"/>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sp>
        <p:nvSpPr>
          <p:cNvPr id="4" name="TextBox 3">
            <a:extLst>
              <a:ext uri="{FF2B5EF4-FFF2-40B4-BE49-F238E27FC236}">
                <a16:creationId xmlns:a16="http://schemas.microsoft.com/office/drawing/2014/main" id="{D28D09DC-B80A-42DB-B329-85CDCC31BA9F}"/>
              </a:ext>
            </a:extLst>
          </p:cNvPr>
          <p:cNvSpPr txBox="1"/>
          <p:nvPr/>
        </p:nvSpPr>
        <p:spPr>
          <a:xfrm>
            <a:off x="876299" y="187327"/>
            <a:ext cx="16535400" cy="1200329"/>
          </a:xfrm>
          <a:prstGeom prst="rect">
            <a:avLst/>
          </a:prstGeom>
          <a:noFill/>
        </p:spPr>
        <p:txBody>
          <a:bodyPr wrap="square" rtlCol="0">
            <a:spAutoFit/>
          </a:bodyPr>
          <a:lstStyle/>
          <a:p>
            <a:pPr algn="just"/>
            <a:r>
              <a:rPr lang="en-US" sz="3600" b="1" dirty="0">
                <a:latin typeface="Montserrat Classic" panose="020B0604020202020204" charset="0"/>
              </a:rPr>
              <a:t>Regional Market Analysis : Which regions are experiencing strong sales, and which ones are lagging?</a:t>
            </a:r>
            <a:endParaRPr lang="en-IN" sz="3600" b="1" dirty="0">
              <a:latin typeface="Montserrat Classic" panose="020B0604020202020204" charset="0"/>
            </a:endParaRPr>
          </a:p>
        </p:txBody>
      </p:sp>
      <p:pic>
        <p:nvPicPr>
          <p:cNvPr id="6" name="Picture 5">
            <a:extLst>
              <a:ext uri="{FF2B5EF4-FFF2-40B4-BE49-F238E27FC236}">
                <a16:creationId xmlns:a16="http://schemas.microsoft.com/office/drawing/2014/main" id="{61F53F68-DA28-4BA1-9FE3-C822268D0B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5600" y="1799014"/>
            <a:ext cx="12153900" cy="7092188"/>
          </a:xfrm>
          <a:prstGeom prst="rect">
            <a:avLst/>
          </a:prstGeom>
          <a:ln>
            <a:solidFill>
              <a:schemeClr val="tx1"/>
            </a:solidFill>
          </a:ln>
        </p:spPr>
      </p:pic>
      <p:sp>
        <p:nvSpPr>
          <p:cNvPr id="5" name="TextBox 4">
            <a:extLst>
              <a:ext uri="{FF2B5EF4-FFF2-40B4-BE49-F238E27FC236}">
                <a16:creationId xmlns:a16="http://schemas.microsoft.com/office/drawing/2014/main" id="{8578D0B1-66C9-4C32-BDDF-9854DBC7D2E0}"/>
              </a:ext>
            </a:extLst>
          </p:cNvPr>
          <p:cNvSpPr txBox="1"/>
          <p:nvPr/>
        </p:nvSpPr>
        <p:spPr>
          <a:xfrm>
            <a:off x="2438400" y="8974492"/>
            <a:ext cx="13792200" cy="1200329"/>
          </a:xfrm>
          <a:prstGeom prst="rect">
            <a:avLst/>
          </a:prstGeom>
          <a:noFill/>
        </p:spPr>
        <p:txBody>
          <a:bodyPr wrap="square" rtlCol="0">
            <a:spAutoFit/>
          </a:bodyPr>
          <a:lstStyle/>
          <a:p>
            <a:pPr algn="just"/>
            <a:r>
              <a:rPr lang="en-US" sz="2400" b="1" dirty="0"/>
              <a:t>California and New York dominate in terms of total sales.</a:t>
            </a:r>
            <a:r>
              <a:rPr lang="en-US" altLang="en-US" sz="2400" b="1" dirty="0"/>
              <a:t> The top performing State is New York with a total sales of $64,229,039, while the least performing State is Nebraska with a total sales of $5,929,038.</a:t>
            </a:r>
            <a:r>
              <a:rPr lang="en-US" sz="2400" b="1" dirty="0"/>
              <a:t> Some states, like Texas, Florida, and Illinois, show moderate sales and units</a:t>
            </a:r>
            <a:endParaRPr lang="en-IN" sz="2400" b="1" dirty="0"/>
          </a:p>
        </p:txBody>
      </p:sp>
      <p:sp>
        <p:nvSpPr>
          <p:cNvPr id="7" name="Rectangle 1">
            <a:extLst>
              <a:ext uri="{FF2B5EF4-FFF2-40B4-BE49-F238E27FC236}">
                <a16:creationId xmlns:a16="http://schemas.microsoft.com/office/drawing/2014/main" id="{259F0D79-5443-4D9B-B669-DE3EDB48ABBF}"/>
              </a:ext>
            </a:extLst>
          </p:cNvPr>
          <p:cNvSpPr>
            <a:spLocks noChangeArrowheads="1"/>
          </p:cNvSpPr>
          <p:nvPr/>
        </p:nvSpPr>
        <p:spPr bwMode="auto">
          <a:xfrm>
            <a:off x="0" y="90100"/>
            <a:ext cx="65" cy="276999"/>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412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32258" y="-178998"/>
            <a:ext cx="18952515" cy="10644996"/>
          </a:xfrm>
          <a:custGeom>
            <a:avLst/>
            <a:gdLst/>
            <a:ahLst/>
            <a:cxnLst/>
            <a:rect l="l" t="t" r="r" b="b"/>
            <a:pathLst>
              <a:path w="18952515" h="10644996">
                <a:moveTo>
                  <a:pt x="0" y="0"/>
                </a:moveTo>
                <a:lnTo>
                  <a:pt x="18952516" y="0"/>
                </a:lnTo>
                <a:lnTo>
                  <a:pt x="18952516" y="10644996"/>
                </a:lnTo>
                <a:lnTo>
                  <a:pt x="0" y="10644996"/>
                </a:lnTo>
                <a:lnTo>
                  <a:pt x="0" y="0"/>
                </a:lnTo>
                <a:close/>
              </a:path>
            </a:pathLst>
          </a:custGeom>
          <a:blipFill>
            <a:blip r:embed="rId2">
              <a:alphaModFix amt="7999"/>
            </a:blip>
            <a:stretch>
              <a:fillRect/>
            </a:stretch>
          </a:blipFill>
        </p:spPr>
      </p:sp>
      <p:sp>
        <p:nvSpPr>
          <p:cNvPr id="3" name="Freeform 3"/>
          <p:cNvSpPr/>
          <p:nvPr/>
        </p:nvSpPr>
        <p:spPr>
          <a:xfrm>
            <a:off x="24022" y="9132013"/>
            <a:ext cx="2261978" cy="1019369"/>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7">
            <a:extLst>
              <a:ext uri="{FF2B5EF4-FFF2-40B4-BE49-F238E27FC236}">
                <a16:creationId xmlns:a16="http://schemas.microsoft.com/office/drawing/2014/main" id="{4B44A4C2-6838-4250-B842-9903654425CC}"/>
              </a:ext>
            </a:extLst>
          </p:cNvPr>
          <p:cNvSpPr/>
          <p:nvPr/>
        </p:nvSpPr>
        <p:spPr>
          <a:xfrm rot="2661163">
            <a:off x="7199468" y="-469884"/>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sp>
        <p:nvSpPr>
          <p:cNvPr id="4" name="TextBox 3">
            <a:extLst>
              <a:ext uri="{FF2B5EF4-FFF2-40B4-BE49-F238E27FC236}">
                <a16:creationId xmlns:a16="http://schemas.microsoft.com/office/drawing/2014/main" id="{D28D09DC-B80A-42DB-B329-85CDCC31BA9F}"/>
              </a:ext>
            </a:extLst>
          </p:cNvPr>
          <p:cNvSpPr txBox="1"/>
          <p:nvPr/>
        </p:nvSpPr>
        <p:spPr>
          <a:xfrm>
            <a:off x="876299" y="187327"/>
            <a:ext cx="16535400" cy="1200329"/>
          </a:xfrm>
          <a:prstGeom prst="rect">
            <a:avLst/>
          </a:prstGeom>
          <a:noFill/>
        </p:spPr>
        <p:txBody>
          <a:bodyPr wrap="square" rtlCol="0">
            <a:spAutoFit/>
          </a:bodyPr>
          <a:lstStyle/>
          <a:p>
            <a:pPr algn="just"/>
            <a:r>
              <a:rPr lang="en-US" sz="3600" b="1" dirty="0">
                <a:latin typeface="Montserrat Classic" panose="020B0604020202020204" charset="0"/>
              </a:rPr>
              <a:t>Regional Market Analysis : Which regions are experiencing strong sales, and which ones are lagging?</a:t>
            </a:r>
            <a:endParaRPr lang="en-IN" sz="3600" b="1" dirty="0">
              <a:latin typeface="Montserrat Classic" panose="020B0604020202020204" charset="0"/>
            </a:endParaRPr>
          </a:p>
        </p:txBody>
      </p:sp>
      <p:sp>
        <p:nvSpPr>
          <p:cNvPr id="5" name="TextBox 4">
            <a:extLst>
              <a:ext uri="{FF2B5EF4-FFF2-40B4-BE49-F238E27FC236}">
                <a16:creationId xmlns:a16="http://schemas.microsoft.com/office/drawing/2014/main" id="{8578D0B1-66C9-4C32-BDDF-9854DBC7D2E0}"/>
              </a:ext>
            </a:extLst>
          </p:cNvPr>
          <p:cNvSpPr txBox="1"/>
          <p:nvPr/>
        </p:nvSpPr>
        <p:spPr>
          <a:xfrm>
            <a:off x="2642280" y="9073647"/>
            <a:ext cx="13792200" cy="2400657"/>
          </a:xfrm>
          <a:prstGeom prst="rect">
            <a:avLst/>
          </a:prstGeom>
          <a:noFill/>
        </p:spPr>
        <p:txBody>
          <a:bodyPr wrap="square" rtlCol="0">
            <a:spAutoFit/>
          </a:bodyPr>
          <a:lstStyle/>
          <a:p>
            <a:pPr lvl="0" eaLnBrk="0" fontAlgn="base" hangingPunct="0">
              <a:spcBef>
                <a:spcPct val="0"/>
              </a:spcBef>
              <a:spcAft>
                <a:spcPct val="0"/>
              </a:spcAft>
            </a:pPr>
            <a:r>
              <a:rPr lang="en-US" altLang="en-US" sz="2400" b="1" dirty="0"/>
              <a:t>The top performing Region is West with a total sales of $269,943,182, while the least performing Region Midwest is with a total sales of $135,800,459. </a:t>
            </a:r>
            <a:br>
              <a:rPr lang="en-US" altLang="en-US" sz="4800" dirty="0"/>
            </a:br>
            <a:endParaRPr lang="en-US" altLang="en-US" sz="5400" dirty="0">
              <a:latin typeface="Arial" panose="020B0604020202020204" pitchFamily="34" charset="0"/>
            </a:endParaRPr>
          </a:p>
          <a:p>
            <a:pPr algn="just"/>
            <a:endParaRPr lang="en-US" altLang="en-US" sz="2400" b="1" dirty="0"/>
          </a:p>
          <a:p>
            <a:pPr algn="just"/>
            <a:endParaRPr lang="en-IN" sz="2400" b="1" dirty="0"/>
          </a:p>
        </p:txBody>
      </p:sp>
      <p:sp>
        <p:nvSpPr>
          <p:cNvPr id="7" name="Rectangle 1">
            <a:extLst>
              <a:ext uri="{FF2B5EF4-FFF2-40B4-BE49-F238E27FC236}">
                <a16:creationId xmlns:a16="http://schemas.microsoft.com/office/drawing/2014/main" id="{259F0D79-5443-4D9B-B669-DE3EDB48ABBF}"/>
              </a:ext>
            </a:extLst>
          </p:cNvPr>
          <p:cNvSpPr>
            <a:spLocks noChangeArrowheads="1"/>
          </p:cNvSpPr>
          <p:nvPr/>
        </p:nvSpPr>
        <p:spPr bwMode="auto">
          <a:xfrm>
            <a:off x="0" y="90100"/>
            <a:ext cx="65" cy="276999"/>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D497AC2-4CC5-44DA-882A-EAFE0B9CE0E2}"/>
              </a:ext>
            </a:extLst>
          </p:cNvPr>
          <p:cNvPicPr>
            <a:picLocks noChangeAspect="1"/>
          </p:cNvPicPr>
          <p:nvPr/>
        </p:nvPicPr>
        <p:blipFill rotWithShape="1">
          <a:blip r:embed="rId7">
            <a:extLst>
              <a:ext uri="{28A0092B-C50C-407E-A947-70E740481C1C}">
                <a14:useLocalDpi xmlns:a14="http://schemas.microsoft.com/office/drawing/2010/main" val="0"/>
              </a:ext>
            </a:extLst>
          </a:blip>
          <a:srcRect l="10525" t="10755" r="11111" b="11058"/>
          <a:stretch/>
        </p:blipFill>
        <p:spPr>
          <a:xfrm>
            <a:off x="2811326" y="1753981"/>
            <a:ext cx="12809673" cy="7127645"/>
          </a:xfrm>
          <a:prstGeom prst="rect">
            <a:avLst/>
          </a:prstGeom>
          <a:ln>
            <a:solidFill>
              <a:schemeClr val="tx1"/>
            </a:solidFill>
          </a:ln>
        </p:spPr>
      </p:pic>
      <p:sp>
        <p:nvSpPr>
          <p:cNvPr id="10" name="Rectangle 1">
            <a:extLst>
              <a:ext uri="{FF2B5EF4-FFF2-40B4-BE49-F238E27FC236}">
                <a16:creationId xmlns:a16="http://schemas.microsoft.com/office/drawing/2014/main" id="{6FFC71A2-3BA9-46F9-B222-F4E2A8A4F618}"/>
              </a:ext>
            </a:extLst>
          </p:cNvPr>
          <p:cNvSpPr>
            <a:spLocks noChangeArrowheads="1"/>
          </p:cNvSpPr>
          <p:nvPr/>
        </p:nvSpPr>
        <p:spPr bwMode="auto">
          <a:xfrm>
            <a:off x="0" y="90100"/>
            <a:ext cx="65" cy="276999"/>
          </a:xfrm>
          <a:prstGeom prst="rect">
            <a:avLst/>
          </a:prstGeom>
          <a:solidFill>
            <a:srgbClr val="E7EC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D1AA3C55-BABF-4395-83A5-A4F88B363BCD}"/>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2327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32258" y="-178998"/>
            <a:ext cx="18952515" cy="10644996"/>
          </a:xfrm>
          <a:custGeom>
            <a:avLst/>
            <a:gdLst/>
            <a:ahLst/>
            <a:cxnLst/>
            <a:rect l="l" t="t" r="r" b="b"/>
            <a:pathLst>
              <a:path w="18952515" h="10644996">
                <a:moveTo>
                  <a:pt x="0" y="0"/>
                </a:moveTo>
                <a:lnTo>
                  <a:pt x="18952516" y="0"/>
                </a:lnTo>
                <a:lnTo>
                  <a:pt x="18952516" y="10644996"/>
                </a:lnTo>
                <a:lnTo>
                  <a:pt x="0" y="10644996"/>
                </a:lnTo>
                <a:lnTo>
                  <a:pt x="0" y="0"/>
                </a:lnTo>
                <a:close/>
              </a:path>
            </a:pathLst>
          </a:custGeom>
          <a:blipFill>
            <a:blip r:embed="rId2">
              <a:alphaModFix amt="7999"/>
            </a:blip>
            <a:stretch>
              <a:fillRect/>
            </a:stretch>
          </a:blipFill>
        </p:spPr>
      </p:sp>
      <p:sp>
        <p:nvSpPr>
          <p:cNvPr id="3" name="Freeform 3"/>
          <p:cNvSpPr/>
          <p:nvPr/>
        </p:nvSpPr>
        <p:spPr>
          <a:xfrm>
            <a:off x="24022" y="9258299"/>
            <a:ext cx="2261978" cy="1019369"/>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7">
            <a:extLst>
              <a:ext uri="{FF2B5EF4-FFF2-40B4-BE49-F238E27FC236}">
                <a16:creationId xmlns:a16="http://schemas.microsoft.com/office/drawing/2014/main" id="{4B44A4C2-6838-4250-B842-9903654425CC}"/>
              </a:ext>
            </a:extLst>
          </p:cNvPr>
          <p:cNvSpPr/>
          <p:nvPr/>
        </p:nvSpPr>
        <p:spPr>
          <a:xfrm rot="2661163">
            <a:off x="7127307" y="-241209"/>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sp>
        <p:nvSpPr>
          <p:cNvPr id="4" name="TextBox 3">
            <a:extLst>
              <a:ext uri="{FF2B5EF4-FFF2-40B4-BE49-F238E27FC236}">
                <a16:creationId xmlns:a16="http://schemas.microsoft.com/office/drawing/2014/main" id="{7B2BD37F-E563-41BD-A5A8-3E740C87B1DB}"/>
              </a:ext>
            </a:extLst>
          </p:cNvPr>
          <p:cNvSpPr txBox="1"/>
          <p:nvPr/>
        </p:nvSpPr>
        <p:spPr>
          <a:xfrm>
            <a:off x="952499" y="367735"/>
            <a:ext cx="16383000" cy="1261884"/>
          </a:xfrm>
          <a:prstGeom prst="rect">
            <a:avLst/>
          </a:prstGeom>
          <a:noFill/>
        </p:spPr>
        <p:txBody>
          <a:bodyPr wrap="square" rtlCol="0">
            <a:spAutoFit/>
          </a:bodyPr>
          <a:lstStyle/>
          <a:p>
            <a:pPr algn="just"/>
            <a:r>
              <a:rPr lang="en-US" sz="3800" b="1" dirty="0">
                <a:latin typeface="Montserrat Classic" panose="020B0604020202020204" charset="0"/>
              </a:rPr>
              <a:t>How does sales performance vary across different geographical regions?</a:t>
            </a:r>
            <a:endParaRPr lang="en-IN" sz="3800" b="1" dirty="0">
              <a:latin typeface="Montserrat Classic" panose="020B0604020202020204" charset="0"/>
            </a:endParaRPr>
          </a:p>
        </p:txBody>
      </p:sp>
      <p:pic>
        <p:nvPicPr>
          <p:cNvPr id="6" name="Picture 5">
            <a:extLst>
              <a:ext uri="{FF2B5EF4-FFF2-40B4-BE49-F238E27FC236}">
                <a16:creationId xmlns:a16="http://schemas.microsoft.com/office/drawing/2014/main" id="{E4FB65A8-C645-420E-8876-DD46A90219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5163" y="1923111"/>
            <a:ext cx="11877675" cy="7041696"/>
          </a:xfrm>
          <a:prstGeom prst="rect">
            <a:avLst/>
          </a:prstGeom>
          <a:ln>
            <a:solidFill>
              <a:schemeClr val="tx1"/>
            </a:solidFill>
          </a:ln>
        </p:spPr>
      </p:pic>
      <p:sp>
        <p:nvSpPr>
          <p:cNvPr id="5" name="TextBox 4">
            <a:extLst>
              <a:ext uri="{FF2B5EF4-FFF2-40B4-BE49-F238E27FC236}">
                <a16:creationId xmlns:a16="http://schemas.microsoft.com/office/drawing/2014/main" id="{FF66FA5F-162D-49DF-AF5A-533DB90EEFFB}"/>
              </a:ext>
            </a:extLst>
          </p:cNvPr>
          <p:cNvSpPr txBox="1"/>
          <p:nvPr/>
        </p:nvSpPr>
        <p:spPr>
          <a:xfrm>
            <a:off x="1962149" y="9195765"/>
            <a:ext cx="14363699" cy="738664"/>
          </a:xfrm>
          <a:prstGeom prst="rect">
            <a:avLst/>
          </a:prstGeom>
          <a:noFill/>
        </p:spPr>
        <p:txBody>
          <a:bodyPr wrap="square" rtlCol="0">
            <a:spAutoFit/>
          </a:bodyPr>
          <a:lstStyle/>
          <a:p>
            <a:pPr algn="ctr"/>
            <a:r>
              <a:rPr lang="en-US" sz="2400" b="1" dirty="0"/>
              <a:t>This map is Demonstrating Total Sales by State, Product, and Sales Method in the US</a:t>
            </a:r>
          </a:p>
          <a:p>
            <a:endParaRPr lang="en-IN" dirty="0"/>
          </a:p>
        </p:txBody>
      </p:sp>
    </p:spTree>
    <p:extLst>
      <p:ext uri="{BB962C8B-B14F-4D97-AF65-F5344CB8AC3E}">
        <p14:creationId xmlns:p14="http://schemas.microsoft.com/office/powerpoint/2010/main" val="509297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7847" y="-114355"/>
            <a:ext cx="18803694" cy="10859133"/>
          </a:xfrm>
          <a:custGeom>
            <a:avLst/>
            <a:gdLst/>
            <a:ahLst/>
            <a:cxnLst/>
            <a:rect l="l" t="t" r="r" b="b"/>
            <a:pathLst>
              <a:path w="18803694" h="10859133">
                <a:moveTo>
                  <a:pt x="0" y="0"/>
                </a:moveTo>
                <a:lnTo>
                  <a:pt x="18803694" y="0"/>
                </a:lnTo>
                <a:lnTo>
                  <a:pt x="18803694" y="10859133"/>
                </a:lnTo>
                <a:lnTo>
                  <a:pt x="0" y="10859133"/>
                </a:lnTo>
                <a:lnTo>
                  <a:pt x="0" y="0"/>
                </a:lnTo>
                <a:close/>
              </a:path>
            </a:pathLst>
          </a:custGeom>
          <a:blipFill>
            <a:blip r:embed="rId2">
              <a:alphaModFix amt="7999"/>
            </a:blip>
            <a:stretch>
              <a:fillRect/>
            </a:stretch>
          </a:blipFill>
        </p:spPr>
      </p:sp>
      <p:sp>
        <p:nvSpPr>
          <p:cNvPr id="3" name="Freeform 3"/>
          <p:cNvSpPr/>
          <p:nvPr/>
        </p:nvSpPr>
        <p:spPr>
          <a:xfrm>
            <a:off x="1340960" y="9031878"/>
            <a:ext cx="1199904" cy="658447"/>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928345" y="9037841"/>
            <a:ext cx="15787249" cy="658447"/>
            <a:chOff x="0" y="0"/>
            <a:chExt cx="4157959" cy="173418"/>
          </a:xfrm>
        </p:grpSpPr>
        <p:sp>
          <p:nvSpPr>
            <p:cNvPr id="5" name="Freeform 5"/>
            <p:cNvSpPr/>
            <p:nvPr/>
          </p:nvSpPr>
          <p:spPr>
            <a:xfrm>
              <a:off x="0" y="0"/>
              <a:ext cx="4157959" cy="173418"/>
            </a:xfrm>
            <a:custGeom>
              <a:avLst/>
              <a:gdLst/>
              <a:ahLst/>
              <a:cxnLst/>
              <a:rect l="l" t="t" r="r" b="b"/>
              <a:pathLst>
                <a:path w="4157959" h="173418">
                  <a:moveTo>
                    <a:pt x="0" y="0"/>
                  </a:moveTo>
                  <a:lnTo>
                    <a:pt x="4157959" y="0"/>
                  </a:lnTo>
                  <a:lnTo>
                    <a:pt x="4157959" y="173418"/>
                  </a:lnTo>
                  <a:lnTo>
                    <a:pt x="0" y="173418"/>
                  </a:lnTo>
                  <a:close/>
                </a:path>
              </a:pathLst>
            </a:custGeom>
            <a:solidFill>
              <a:srgbClr val="000000"/>
            </a:solidFill>
          </p:spPr>
        </p:sp>
        <p:sp>
          <p:nvSpPr>
            <p:cNvPr id="6" name="TextBox 6"/>
            <p:cNvSpPr txBox="1"/>
            <p:nvPr/>
          </p:nvSpPr>
          <p:spPr>
            <a:xfrm>
              <a:off x="0" y="-47625"/>
              <a:ext cx="4157959" cy="22104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638040" y="795797"/>
            <a:ext cx="11090975" cy="910506"/>
          </a:xfrm>
          <a:prstGeom prst="rect">
            <a:avLst/>
          </a:prstGeom>
        </p:spPr>
        <p:txBody>
          <a:bodyPr lIns="0" tIns="0" rIns="0" bIns="0" rtlCol="0" anchor="t">
            <a:spAutoFit/>
          </a:bodyPr>
          <a:lstStyle/>
          <a:p>
            <a:pPr algn="ctr">
              <a:lnSpc>
                <a:spcPts val="7120"/>
              </a:lnSpc>
            </a:pPr>
            <a:r>
              <a:rPr lang="en-US" sz="7600" dirty="0">
                <a:solidFill>
                  <a:srgbClr val="000000"/>
                </a:solidFill>
                <a:latin typeface="Montserrat Classic"/>
              </a:rPr>
              <a:t>Key Findings</a:t>
            </a:r>
          </a:p>
        </p:txBody>
      </p:sp>
      <p:sp>
        <p:nvSpPr>
          <p:cNvPr id="12" name="Freeform 7">
            <a:extLst>
              <a:ext uri="{FF2B5EF4-FFF2-40B4-BE49-F238E27FC236}">
                <a16:creationId xmlns:a16="http://schemas.microsoft.com/office/drawing/2014/main" id="{E9B7C55A-C2ED-404F-A319-D27178243DAE}"/>
              </a:ext>
            </a:extLst>
          </p:cNvPr>
          <p:cNvSpPr/>
          <p:nvPr/>
        </p:nvSpPr>
        <p:spPr>
          <a:xfrm rot="2743136">
            <a:off x="7815270" y="357139"/>
            <a:ext cx="2752464" cy="2716807"/>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grpSp>
        <p:nvGrpSpPr>
          <p:cNvPr id="32" name="Group 31">
            <a:extLst>
              <a:ext uri="{FF2B5EF4-FFF2-40B4-BE49-F238E27FC236}">
                <a16:creationId xmlns:a16="http://schemas.microsoft.com/office/drawing/2014/main" id="{2C67839A-6370-4425-A5F6-4996EF4DEE71}"/>
              </a:ext>
            </a:extLst>
          </p:cNvPr>
          <p:cNvGrpSpPr/>
          <p:nvPr/>
        </p:nvGrpSpPr>
        <p:grpSpPr>
          <a:xfrm>
            <a:off x="1045514" y="2104022"/>
            <a:ext cx="656256" cy="671762"/>
            <a:chOff x="1201728" y="829668"/>
            <a:chExt cx="745150" cy="658171"/>
          </a:xfrm>
        </p:grpSpPr>
        <p:sp>
          <p:nvSpPr>
            <p:cNvPr id="29" name="object 4">
              <a:extLst>
                <a:ext uri="{FF2B5EF4-FFF2-40B4-BE49-F238E27FC236}">
                  <a16:creationId xmlns:a16="http://schemas.microsoft.com/office/drawing/2014/main" id="{75148B63-F612-42C0-A893-37DFDBD598B7}"/>
                </a:ext>
              </a:extLst>
            </p:cNvPr>
            <p:cNvSpPr/>
            <p:nvPr/>
          </p:nvSpPr>
          <p:spPr>
            <a:xfrm>
              <a:off x="1204501" y="829668"/>
              <a:ext cx="742377" cy="658171"/>
            </a:xfrm>
            <a:custGeom>
              <a:avLst/>
              <a:gdLst/>
              <a:ahLst/>
              <a:cxnLst/>
              <a:rect l="l" t="t" r="r" b="b"/>
              <a:pathLst>
                <a:path w="736600" h="636904">
                  <a:moveTo>
                    <a:pt x="660195" y="636367"/>
                  </a:moveTo>
                  <a:lnTo>
                    <a:pt x="75954" y="636367"/>
                  </a:lnTo>
                  <a:lnTo>
                    <a:pt x="61265" y="634911"/>
                  </a:lnTo>
                  <a:lnTo>
                    <a:pt x="22317" y="614049"/>
                  </a:lnTo>
                  <a:lnTo>
                    <a:pt x="1477" y="575122"/>
                  </a:lnTo>
                  <a:lnTo>
                    <a:pt x="0" y="560192"/>
                  </a:lnTo>
                  <a:lnTo>
                    <a:pt x="0" y="76199"/>
                  </a:lnTo>
                  <a:lnTo>
                    <a:pt x="12802" y="33933"/>
                  </a:lnTo>
                  <a:lnTo>
                    <a:pt x="47040" y="5810"/>
                  </a:lnTo>
                  <a:lnTo>
                    <a:pt x="76199" y="0"/>
                  </a:lnTo>
                  <a:lnTo>
                    <a:pt x="659950" y="0"/>
                  </a:lnTo>
                  <a:lnTo>
                    <a:pt x="702226" y="12820"/>
                  </a:lnTo>
                  <a:lnTo>
                    <a:pt x="730349" y="47041"/>
                  </a:lnTo>
                  <a:lnTo>
                    <a:pt x="736149" y="76199"/>
                  </a:lnTo>
                  <a:lnTo>
                    <a:pt x="736149" y="560192"/>
                  </a:lnTo>
                  <a:lnTo>
                    <a:pt x="723347" y="602445"/>
                  </a:lnTo>
                  <a:lnTo>
                    <a:pt x="689110" y="630581"/>
                  </a:lnTo>
                  <a:lnTo>
                    <a:pt x="660195" y="636367"/>
                  </a:lnTo>
                  <a:close/>
                </a:path>
              </a:pathLst>
            </a:custGeom>
            <a:solidFill>
              <a:srgbClr val="1A1A1A"/>
            </a:solidFill>
          </p:spPr>
          <p:txBody>
            <a:bodyPr wrap="square" lIns="0" tIns="0" rIns="0" bIns="0" rtlCol="0"/>
            <a:lstStyle/>
            <a:p>
              <a:endParaRPr/>
            </a:p>
          </p:txBody>
        </p:sp>
        <p:sp>
          <p:nvSpPr>
            <p:cNvPr id="31" name="TextBox 30">
              <a:extLst>
                <a:ext uri="{FF2B5EF4-FFF2-40B4-BE49-F238E27FC236}">
                  <a16:creationId xmlns:a16="http://schemas.microsoft.com/office/drawing/2014/main" id="{3555F98D-AA59-4D9B-BA9E-0DF5B801FCD8}"/>
                </a:ext>
              </a:extLst>
            </p:cNvPr>
            <p:cNvSpPr txBox="1"/>
            <p:nvPr/>
          </p:nvSpPr>
          <p:spPr>
            <a:xfrm>
              <a:off x="1201728" y="897143"/>
              <a:ext cx="727679" cy="523220"/>
            </a:xfrm>
            <a:prstGeom prst="rect">
              <a:avLst/>
            </a:prstGeom>
            <a:noFill/>
          </p:spPr>
          <p:txBody>
            <a:bodyPr wrap="square" rtlCol="0">
              <a:spAutoFit/>
            </a:bodyPr>
            <a:lstStyle/>
            <a:p>
              <a:pPr algn="ctr"/>
              <a:r>
                <a:rPr lang="en-US" sz="2800" b="1" dirty="0">
                  <a:solidFill>
                    <a:schemeClr val="bg1"/>
                  </a:solidFill>
                  <a:latin typeface="Montserrat Classic" panose="020B0604020202020204" charset="0"/>
                </a:rPr>
                <a:t>1</a:t>
              </a:r>
              <a:endParaRPr lang="en-IN" sz="2800" b="1" dirty="0">
                <a:solidFill>
                  <a:schemeClr val="bg1"/>
                </a:solidFill>
                <a:latin typeface="Montserrat Classic" panose="020B0604020202020204" charset="0"/>
              </a:endParaRPr>
            </a:p>
          </p:txBody>
        </p:sp>
      </p:grpSp>
      <p:grpSp>
        <p:nvGrpSpPr>
          <p:cNvPr id="33" name="Group 32">
            <a:extLst>
              <a:ext uri="{FF2B5EF4-FFF2-40B4-BE49-F238E27FC236}">
                <a16:creationId xmlns:a16="http://schemas.microsoft.com/office/drawing/2014/main" id="{F462AB28-86D4-4D5E-989F-583F2DC65B03}"/>
              </a:ext>
            </a:extLst>
          </p:cNvPr>
          <p:cNvGrpSpPr/>
          <p:nvPr/>
        </p:nvGrpSpPr>
        <p:grpSpPr>
          <a:xfrm>
            <a:off x="1045514" y="3665673"/>
            <a:ext cx="643263" cy="671761"/>
            <a:chOff x="1201728" y="829668"/>
            <a:chExt cx="745150" cy="658171"/>
          </a:xfrm>
        </p:grpSpPr>
        <p:sp>
          <p:nvSpPr>
            <p:cNvPr id="34" name="object 4">
              <a:extLst>
                <a:ext uri="{FF2B5EF4-FFF2-40B4-BE49-F238E27FC236}">
                  <a16:creationId xmlns:a16="http://schemas.microsoft.com/office/drawing/2014/main" id="{18CF2CDB-F488-4325-B025-2D835F77F818}"/>
                </a:ext>
              </a:extLst>
            </p:cNvPr>
            <p:cNvSpPr/>
            <p:nvPr/>
          </p:nvSpPr>
          <p:spPr>
            <a:xfrm>
              <a:off x="1204501" y="829668"/>
              <a:ext cx="742377" cy="658171"/>
            </a:xfrm>
            <a:custGeom>
              <a:avLst/>
              <a:gdLst/>
              <a:ahLst/>
              <a:cxnLst/>
              <a:rect l="l" t="t" r="r" b="b"/>
              <a:pathLst>
                <a:path w="736600" h="636904">
                  <a:moveTo>
                    <a:pt x="660195" y="636367"/>
                  </a:moveTo>
                  <a:lnTo>
                    <a:pt x="75954" y="636367"/>
                  </a:lnTo>
                  <a:lnTo>
                    <a:pt x="61265" y="634911"/>
                  </a:lnTo>
                  <a:lnTo>
                    <a:pt x="22317" y="614049"/>
                  </a:lnTo>
                  <a:lnTo>
                    <a:pt x="1477" y="575122"/>
                  </a:lnTo>
                  <a:lnTo>
                    <a:pt x="0" y="560192"/>
                  </a:lnTo>
                  <a:lnTo>
                    <a:pt x="0" y="76199"/>
                  </a:lnTo>
                  <a:lnTo>
                    <a:pt x="12802" y="33933"/>
                  </a:lnTo>
                  <a:lnTo>
                    <a:pt x="47040" y="5810"/>
                  </a:lnTo>
                  <a:lnTo>
                    <a:pt x="76199" y="0"/>
                  </a:lnTo>
                  <a:lnTo>
                    <a:pt x="659950" y="0"/>
                  </a:lnTo>
                  <a:lnTo>
                    <a:pt x="702226" y="12820"/>
                  </a:lnTo>
                  <a:lnTo>
                    <a:pt x="730349" y="47041"/>
                  </a:lnTo>
                  <a:lnTo>
                    <a:pt x="736149" y="76199"/>
                  </a:lnTo>
                  <a:lnTo>
                    <a:pt x="736149" y="560192"/>
                  </a:lnTo>
                  <a:lnTo>
                    <a:pt x="723347" y="602445"/>
                  </a:lnTo>
                  <a:lnTo>
                    <a:pt x="689110" y="630581"/>
                  </a:lnTo>
                  <a:lnTo>
                    <a:pt x="660195" y="636367"/>
                  </a:lnTo>
                  <a:close/>
                </a:path>
              </a:pathLst>
            </a:custGeom>
            <a:solidFill>
              <a:srgbClr val="1A1A1A"/>
            </a:solidFill>
          </p:spPr>
          <p:txBody>
            <a:bodyPr wrap="square" lIns="0" tIns="0" rIns="0" bIns="0" rtlCol="0"/>
            <a:lstStyle/>
            <a:p>
              <a:endParaRPr/>
            </a:p>
          </p:txBody>
        </p:sp>
        <p:sp>
          <p:nvSpPr>
            <p:cNvPr id="35" name="TextBox 34">
              <a:extLst>
                <a:ext uri="{FF2B5EF4-FFF2-40B4-BE49-F238E27FC236}">
                  <a16:creationId xmlns:a16="http://schemas.microsoft.com/office/drawing/2014/main" id="{541BA4AA-F780-46BB-BFF9-1F30159FB295}"/>
                </a:ext>
              </a:extLst>
            </p:cNvPr>
            <p:cNvSpPr txBox="1"/>
            <p:nvPr/>
          </p:nvSpPr>
          <p:spPr>
            <a:xfrm>
              <a:off x="1201728" y="897143"/>
              <a:ext cx="727679" cy="523220"/>
            </a:xfrm>
            <a:prstGeom prst="rect">
              <a:avLst/>
            </a:prstGeom>
            <a:noFill/>
          </p:spPr>
          <p:txBody>
            <a:bodyPr wrap="square" rtlCol="0">
              <a:spAutoFit/>
            </a:bodyPr>
            <a:lstStyle/>
            <a:p>
              <a:pPr algn="ctr"/>
              <a:r>
                <a:rPr lang="en-US" sz="2800" b="1" dirty="0">
                  <a:solidFill>
                    <a:schemeClr val="bg1"/>
                  </a:solidFill>
                  <a:latin typeface="Montserrat Classic" panose="020B0604020202020204" charset="0"/>
                </a:rPr>
                <a:t>2</a:t>
              </a:r>
              <a:endParaRPr lang="en-IN" sz="2800" b="1" dirty="0">
                <a:solidFill>
                  <a:schemeClr val="bg1"/>
                </a:solidFill>
                <a:latin typeface="Montserrat Classic" panose="020B0604020202020204" charset="0"/>
              </a:endParaRPr>
            </a:p>
          </p:txBody>
        </p:sp>
      </p:grpSp>
      <p:grpSp>
        <p:nvGrpSpPr>
          <p:cNvPr id="36" name="Group 35">
            <a:extLst>
              <a:ext uri="{FF2B5EF4-FFF2-40B4-BE49-F238E27FC236}">
                <a16:creationId xmlns:a16="http://schemas.microsoft.com/office/drawing/2014/main" id="{CBD6AE39-E3E6-4076-AB64-F65565400177}"/>
              </a:ext>
            </a:extLst>
          </p:cNvPr>
          <p:cNvGrpSpPr/>
          <p:nvPr/>
        </p:nvGrpSpPr>
        <p:grpSpPr>
          <a:xfrm>
            <a:off x="1030250" y="5222294"/>
            <a:ext cx="658707" cy="658171"/>
            <a:chOff x="1201728" y="829668"/>
            <a:chExt cx="745150" cy="658171"/>
          </a:xfrm>
        </p:grpSpPr>
        <p:sp>
          <p:nvSpPr>
            <p:cNvPr id="37" name="object 4">
              <a:extLst>
                <a:ext uri="{FF2B5EF4-FFF2-40B4-BE49-F238E27FC236}">
                  <a16:creationId xmlns:a16="http://schemas.microsoft.com/office/drawing/2014/main" id="{ADAB7D4C-434B-4BEC-AE7C-CD5C0CD41532}"/>
                </a:ext>
              </a:extLst>
            </p:cNvPr>
            <p:cNvSpPr/>
            <p:nvPr/>
          </p:nvSpPr>
          <p:spPr>
            <a:xfrm>
              <a:off x="1204501" y="829668"/>
              <a:ext cx="742377" cy="658171"/>
            </a:xfrm>
            <a:custGeom>
              <a:avLst/>
              <a:gdLst/>
              <a:ahLst/>
              <a:cxnLst/>
              <a:rect l="l" t="t" r="r" b="b"/>
              <a:pathLst>
                <a:path w="736600" h="636904">
                  <a:moveTo>
                    <a:pt x="660195" y="636367"/>
                  </a:moveTo>
                  <a:lnTo>
                    <a:pt x="75954" y="636367"/>
                  </a:lnTo>
                  <a:lnTo>
                    <a:pt x="61265" y="634911"/>
                  </a:lnTo>
                  <a:lnTo>
                    <a:pt x="22317" y="614049"/>
                  </a:lnTo>
                  <a:lnTo>
                    <a:pt x="1477" y="575122"/>
                  </a:lnTo>
                  <a:lnTo>
                    <a:pt x="0" y="560192"/>
                  </a:lnTo>
                  <a:lnTo>
                    <a:pt x="0" y="76199"/>
                  </a:lnTo>
                  <a:lnTo>
                    <a:pt x="12802" y="33933"/>
                  </a:lnTo>
                  <a:lnTo>
                    <a:pt x="47040" y="5810"/>
                  </a:lnTo>
                  <a:lnTo>
                    <a:pt x="76199" y="0"/>
                  </a:lnTo>
                  <a:lnTo>
                    <a:pt x="659950" y="0"/>
                  </a:lnTo>
                  <a:lnTo>
                    <a:pt x="702226" y="12820"/>
                  </a:lnTo>
                  <a:lnTo>
                    <a:pt x="730349" y="47041"/>
                  </a:lnTo>
                  <a:lnTo>
                    <a:pt x="736149" y="76199"/>
                  </a:lnTo>
                  <a:lnTo>
                    <a:pt x="736149" y="560192"/>
                  </a:lnTo>
                  <a:lnTo>
                    <a:pt x="723347" y="602445"/>
                  </a:lnTo>
                  <a:lnTo>
                    <a:pt x="689110" y="630581"/>
                  </a:lnTo>
                  <a:lnTo>
                    <a:pt x="660195" y="636367"/>
                  </a:lnTo>
                  <a:close/>
                </a:path>
              </a:pathLst>
            </a:custGeom>
            <a:solidFill>
              <a:srgbClr val="1A1A1A"/>
            </a:solidFill>
          </p:spPr>
          <p:txBody>
            <a:bodyPr wrap="square" lIns="0" tIns="0" rIns="0" bIns="0" rtlCol="0"/>
            <a:lstStyle/>
            <a:p>
              <a:endParaRPr/>
            </a:p>
          </p:txBody>
        </p:sp>
        <p:sp>
          <p:nvSpPr>
            <p:cNvPr id="38" name="TextBox 37">
              <a:extLst>
                <a:ext uri="{FF2B5EF4-FFF2-40B4-BE49-F238E27FC236}">
                  <a16:creationId xmlns:a16="http://schemas.microsoft.com/office/drawing/2014/main" id="{8B28537D-03D9-4940-B633-F40FB77DD946}"/>
                </a:ext>
              </a:extLst>
            </p:cNvPr>
            <p:cNvSpPr txBox="1"/>
            <p:nvPr/>
          </p:nvSpPr>
          <p:spPr>
            <a:xfrm>
              <a:off x="1201728" y="897143"/>
              <a:ext cx="727679" cy="523220"/>
            </a:xfrm>
            <a:prstGeom prst="rect">
              <a:avLst/>
            </a:prstGeom>
            <a:noFill/>
          </p:spPr>
          <p:txBody>
            <a:bodyPr wrap="square" rtlCol="0">
              <a:spAutoFit/>
            </a:bodyPr>
            <a:lstStyle/>
            <a:p>
              <a:pPr algn="ctr"/>
              <a:r>
                <a:rPr lang="en-US" sz="2800" b="1" dirty="0">
                  <a:solidFill>
                    <a:schemeClr val="bg1"/>
                  </a:solidFill>
                  <a:latin typeface="Montserrat Classic" panose="020B0604020202020204" charset="0"/>
                </a:rPr>
                <a:t>3</a:t>
              </a:r>
              <a:endParaRPr lang="en-IN" sz="2800" b="1" dirty="0">
                <a:solidFill>
                  <a:schemeClr val="bg1"/>
                </a:solidFill>
                <a:latin typeface="Montserrat Classic" panose="020B0604020202020204" charset="0"/>
              </a:endParaRPr>
            </a:p>
          </p:txBody>
        </p:sp>
      </p:grpSp>
      <p:grpSp>
        <p:nvGrpSpPr>
          <p:cNvPr id="39" name="Group 38">
            <a:extLst>
              <a:ext uri="{FF2B5EF4-FFF2-40B4-BE49-F238E27FC236}">
                <a16:creationId xmlns:a16="http://schemas.microsoft.com/office/drawing/2014/main" id="{7B959D30-F4FD-48FD-ADB4-27F8B080C8AB}"/>
              </a:ext>
            </a:extLst>
          </p:cNvPr>
          <p:cNvGrpSpPr/>
          <p:nvPr/>
        </p:nvGrpSpPr>
        <p:grpSpPr>
          <a:xfrm>
            <a:off x="1044448" y="6830676"/>
            <a:ext cx="625169" cy="658171"/>
            <a:chOff x="1201728" y="829668"/>
            <a:chExt cx="745150" cy="658171"/>
          </a:xfrm>
        </p:grpSpPr>
        <p:sp>
          <p:nvSpPr>
            <p:cNvPr id="40" name="object 4">
              <a:extLst>
                <a:ext uri="{FF2B5EF4-FFF2-40B4-BE49-F238E27FC236}">
                  <a16:creationId xmlns:a16="http://schemas.microsoft.com/office/drawing/2014/main" id="{3651239D-FFE0-4D24-BA0F-9861C6026B28}"/>
                </a:ext>
              </a:extLst>
            </p:cNvPr>
            <p:cNvSpPr/>
            <p:nvPr/>
          </p:nvSpPr>
          <p:spPr>
            <a:xfrm>
              <a:off x="1204501" y="829668"/>
              <a:ext cx="742377" cy="658171"/>
            </a:xfrm>
            <a:custGeom>
              <a:avLst/>
              <a:gdLst/>
              <a:ahLst/>
              <a:cxnLst/>
              <a:rect l="l" t="t" r="r" b="b"/>
              <a:pathLst>
                <a:path w="736600" h="636904">
                  <a:moveTo>
                    <a:pt x="660195" y="636367"/>
                  </a:moveTo>
                  <a:lnTo>
                    <a:pt x="75954" y="636367"/>
                  </a:lnTo>
                  <a:lnTo>
                    <a:pt x="61265" y="634911"/>
                  </a:lnTo>
                  <a:lnTo>
                    <a:pt x="22317" y="614049"/>
                  </a:lnTo>
                  <a:lnTo>
                    <a:pt x="1477" y="575122"/>
                  </a:lnTo>
                  <a:lnTo>
                    <a:pt x="0" y="560192"/>
                  </a:lnTo>
                  <a:lnTo>
                    <a:pt x="0" y="76199"/>
                  </a:lnTo>
                  <a:lnTo>
                    <a:pt x="12802" y="33933"/>
                  </a:lnTo>
                  <a:lnTo>
                    <a:pt x="47040" y="5810"/>
                  </a:lnTo>
                  <a:lnTo>
                    <a:pt x="76199" y="0"/>
                  </a:lnTo>
                  <a:lnTo>
                    <a:pt x="659950" y="0"/>
                  </a:lnTo>
                  <a:lnTo>
                    <a:pt x="702226" y="12820"/>
                  </a:lnTo>
                  <a:lnTo>
                    <a:pt x="730349" y="47041"/>
                  </a:lnTo>
                  <a:lnTo>
                    <a:pt x="736149" y="76199"/>
                  </a:lnTo>
                  <a:lnTo>
                    <a:pt x="736149" y="560192"/>
                  </a:lnTo>
                  <a:lnTo>
                    <a:pt x="723347" y="602445"/>
                  </a:lnTo>
                  <a:lnTo>
                    <a:pt x="689110" y="630581"/>
                  </a:lnTo>
                  <a:lnTo>
                    <a:pt x="660195" y="636367"/>
                  </a:lnTo>
                  <a:close/>
                </a:path>
              </a:pathLst>
            </a:custGeom>
            <a:solidFill>
              <a:srgbClr val="1A1A1A"/>
            </a:solidFill>
          </p:spPr>
          <p:txBody>
            <a:bodyPr wrap="square" lIns="0" tIns="0" rIns="0" bIns="0" rtlCol="0"/>
            <a:lstStyle/>
            <a:p>
              <a:endParaRPr/>
            </a:p>
          </p:txBody>
        </p:sp>
        <p:sp>
          <p:nvSpPr>
            <p:cNvPr id="41" name="TextBox 40">
              <a:extLst>
                <a:ext uri="{FF2B5EF4-FFF2-40B4-BE49-F238E27FC236}">
                  <a16:creationId xmlns:a16="http://schemas.microsoft.com/office/drawing/2014/main" id="{EF9576BA-7810-4D11-8A56-7C1AD9A47766}"/>
                </a:ext>
              </a:extLst>
            </p:cNvPr>
            <p:cNvSpPr txBox="1"/>
            <p:nvPr/>
          </p:nvSpPr>
          <p:spPr>
            <a:xfrm>
              <a:off x="1201728" y="897143"/>
              <a:ext cx="727679" cy="523220"/>
            </a:xfrm>
            <a:prstGeom prst="rect">
              <a:avLst/>
            </a:prstGeom>
            <a:noFill/>
          </p:spPr>
          <p:txBody>
            <a:bodyPr wrap="square" rtlCol="0">
              <a:spAutoFit/>
            </a:bodyPr>
            <a:lstStyle/>
            <a:p>
              <a:pPr algn="ctr"/>
              <a:r>
                <a:rPr lang="en-US" sz="2800" b="1" dirty="0">
                  <a:solidFill>
                    <a:schemeClr val="bg1"/>
                  </a:solidFill>
                  <a:latin typeface="Montserrat Classic" panose="020B0604020202020204" charset="0"/>
                </a:rPr>
                <a:t>4</a:t>
              </a:r>
              <a:endParaRPr lang="en-IN" sz="2800" b="1" dirty="0">
                <a:solidFill>
                  <a:schemeClr val="bg1"/>
                </a:solidFill>
                <a:latin typeface="Montserrat Classic" panose="020B0604020202020204" charset="0"/>
              </a:endParaRPr>
            </a:p>
          </p:txBody>
        </p:sp>
      </p:grpSp>
      <p:sp>
        <p:nvSpPr>
          <p:cNvPr id="7" name="TextBox 6">
            <a:extLst>
              <a:ext uri="{FF2B5EF4-FFF2-40B4-BE49-F238E27FC236}">
                <a16:creationId xmlns:a16="http://schemas.microsoft.com/office/drawing/2014/main" id="{C70A3F78-AD36-4506-A5EA-EA6DB84619A3}"/>
              </a:ext>
            </a:extLst>
          </p:cNvPr>
          <p:cNvSpPr txBox="1"/>
          <p:nvPr/>
        </p:nvSpPr>
        <p:spPr>
          <a:xfrm>
            <a:off x="1940912" y="2065323"/>
            <a:ext cx="15320038" cy="6124754"/>
          </a:xfrm>
          <a:prstGeom prst="rect">
            <a:avLst/>
          </a:prstGeom>
          <a:noFill/>
        </p:spPr>
        <p:txBody>
          <a:bodyPr wrap="square" rtlCol="0">
            <a:spAutoFit/>
          </a:bodyPr>
          <a:lstStyle/>
          <a:p>
            <a:pPr algn="just"/>
            <a:r>
              <a:rPr lang="en-US" sz="2800" b="1" dirty="0"/>
              <a:t>Revenue Growth: </a:t>
            </a:r>
            <a:r>
              <a:rPr lang="en-US" sz="2800" dirty="0"/>
              <a:t>In a challenging market environment, Adidas soared with an 80% increase in revenue compared to the previous year, reaching a staggering 717,821,450. </a:t>
            </a:r>
          </a:p>
          <a:p>
            <a:pPr algn="just"/>
            <a:endParaRPr lang="en-US" sz="2800" dirty="0"/>
          </a:p>
          <a:p>
            <a:pPr algn="just"/>
            <a:r>
              <a:rPr lang="en-US" sz="2800" b="1" dirty="0"/>
              <a:t>Product Performance: </a:t>
            </a:r>
            <a:r>
              <a:rPr lang="en-US" sz="2800" dirty="0"/>
              <a:t>Dominating the sales charts, the footwear segment accounted for 66% of total sales for Adidas. Notably, within this segment, the apparel line saw a 34% surge in sales, underlining the significance of innovation and aligning with consumer trends.</a:t>
            </a:r>
          </a:p>
          <a:p>
            <a:pPr algn="just"/>
            <a:endParaRPr lang="en-US" sz="2800" dirty="0"/>
          </a:p>
          <a:p>
            <a:pPr algn="just"/>
            <a:r>
              <a:rPr lang="en-US" sz="2800" b="1" dirty="0"/>
              <a:t>Regional Sales Analysis: </a:t>
            </a:r>
            <a:r>
              <a:rPr lang="en-US" sz="2800" dirty="0"/>
              <a:t>The West shone as Adidas’ largest market, contributing 30% to the total sales, while the North-east marked robust growth at 21%. The potential in emerging markets like the South-east, South, and Mid-West holds the key to Adidas' long-term expansion.</a:t>
            </a:r>
          </a:p>
          <a:p>
            <a:pPr algn="just"/>
            <a:endParaRPr lang="en-US" sz="2800" b="1" dirty="0"/>
          </a:p>
          <a:p>
            <a:pPr algn="just"/>
            <a:r>
              <a:rPr lang="en-US" sz="2800" b="1" dirty="0"/>
              <a:t>E-commerce Growth: </a:t>
            </a:r>
            <a:r>
              <a:rPr lang="en-US" sz="2800" dirty="0"/>
              <a:t>With in-store sales climbing to represent 40% of total revenue, it's clear that enhancing the online and outlet shopping experience is vital. Optimizing digital marketing and utilizing data-driven insights for personalized customer experiences are essential strategies.</a:t>
            </a:r>
            <a:endParaRPr lang="en-IN" sz="2800" dirty="0"/>
          </a:p>
        </p:txBody>
      </p:sp>
    </p:spTree>
    <p:extLst>
      <p:ext uri="{BB962C8B-B14F-4D97-AF65-F5344CB8AC3E}">
        <p14:creationId xmlns:p14="http://schemas.microsoft.com/office/powerpoint/2010/main" val="4060681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777" y="-536622"/>
            <a:ext cx="19182103" cy="12828031"/>
          </a:xfrm>
          <a:custGeom>
            <a:avLst/>
            <a:gdLst/>
            <a:ahLst/>
            <a:cxnLst/>
            <a:rect l="l" t="t" r="r" b="b"/>
            <a:pathLst>
              <a:path w="19182103" h="12828031">
                <a:moveTo>
                  <a:pt x="0" y="0"/>
                </a:moveTo>
                <a:lnTo>
                  <a:pt x="19182103" y="0"/>
                </a:lnTo>
                <a:lnTo>
                  <a:pt x="19182103" y="12828031"/>
                </a:lnTo>
                <a:lnTo>
                  <a:pt x="0" y="12828031"/>
                </a:lnTo>
                <a:lnTo>
                  <a:pt x="0" y="0"/>
                </a:lnTo>
                <a:close/>
              </a:path>
            </a:pathLst>
          </a:custGeom>
          <a:blipFill>
            <a:blip r:embed="rId2">
              <a:alphaModFix amt="9999"/>
            </a:blip>
            <a:stretch>
              <a:fillRect/>
            </a:stretch>
          </a:blipFill>
        </p:spPr>
      </p:sp>
      <p:sp>
        <p:nvSpPr>
          <p:cNvPr id="3" name="Freeform 3"/>
          <p:cNvSpPr/>
          <p:nvPr/>
        </p:nvSpPr>
        <p:spPr>
          <a:xfrm>
            <a:off x="1347943" y="8386179"/>
            <a:ext cx="1199904" cy="658447"/>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789672" y="8386179"/>
            <a:ext cx="15787249" cy="658447"/>
            <a:chOff x="0" y="0"/>
            <a:chExt cx="4157959" cy="173418"/>
          </a:xfrm>
        </p:grpSpPr>
        <p:sp>
          <p:nvSpPr>
            <p:cNvPr id="5" name="Freeform 5"/>
            <p:cNvSpPr/>
            <p:nvPr/>
          </p:nvSpPr>
          <p:spPr>
            <a:xfrm>
              <a:off x="0" y="0"/>
              <a:ext cx="4157959" cy="173418"/>
            </a:xfrm>
            <a:custGeom>
              <a:avLst/>
              <a:gdLst/>
              <a:ahLst/>
              <a:cxnLst/>
              <a:rect l="l" t="t" r="r" b="b"/>
              <a:pathLst>
                <a:path w="4157959" h="173418">
                  <a:moveTo>
                    <a:pt x="0" y="0"/>
                  </a:moveTo>
                  <a:lnTo>
                    <a:pt x="4157959" y="0"/>
                  </a:lnTo>
                  <a:lnTo>
                    <a:pt x="4157959" y="173418"/>
                  </a:lnTo>
                  <a:lnTo>
                    <a:pt x="0" y="173418"/>
                  </a:lnTo>
                  <a:close/>
                </a:path>
              </a:pathLst>
            </a:custGeom>
            <a:solidFill>
              <a:srgbClr val="000000"/>
            </a:solidFill>
          </p:spPr>
        </p:sp>
        <p:sp>
          <p:nvSpPr>
            <p:cNvPr id="6" name="TextBox 6"/>
            <p:cNvSpPr txBox="1"/>
            <p:nvPr/>
          </p:nvSpPr>
          <p:spPr>
            <a:xfrm>
              <a:off x="0" y="-47625"/>
              <a:ext cx="4157959" cy="22104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7871073" y="4751339"/>
            <a:ext cx="2545855" cy="2941639"/>
          </a:xfrm>
          <a:custGeom>
            <a:avLst/>
            <a:gdLst/>
            <a:ahLst/>
            <a:cxnLst/>
            <a:rect l="l" t="t" r="r" b="b"/>
            <a:pathLst>
              <a:path w="2545855" h="2941639">
                <a:moveTo>
                  <a:pt x="0" y="0"/>
                </a:moveTo>
                <a:lnTo>
                  <a:pt x="2545854" y="0"/>
                </a:lnTo>
                <a:lnTo>
                  <a:pt x="2545854" y="2941639"/>
                </a:lnTo>
                <a:lnTo>
                  <a:pt x="0" y="29416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222751" y="2579290"/>
            <a:ext cx="9842498" cy="981711"/>
          </a:xfrm>
          <a:prstGeom prst="rect">
            <a:avLst/>
          </a:prstGeom>
        </p:spPr>
        <p:txBody>
          <a:bodyPr lIns="0" tIns="0" rIns="0" bIns="0" rtlCol="0" anchor="t">
            <a:spAutoFit/>
          </a:bodyPr>
          <a:lstStyle/>
          <a:p>
            <a:pPr algn="ctr">
              <a:lnSpc>
                <a:spcPts val="7120"/>
              </a:lnSpc>
            </a:pPr>
            <a:r>
              <a:rPr lang="en-US" sz="8000" dirty="0">
                <a:solidFill>
                  <a:srgbClr val="000000"/>
                </a:solidFill>
                <a:latin typeface="Montserrat Classic"/>
              </a:rPr>
              <a:t>THANK YOU</a:t>
            </a:r>
          </a:p>
        </p:txBody>
      </p:sp>
      <p:sp>
        <p:nvSpPr>
          <p:cNvPr id="9" name="TextBox 9"/>
          <p:cNvSpPr txBox="1"/>
          <p:nvPr/>
        </p:nvSpPr>
        <p:spPr>
          <a:xfrm>
            <a:off x="5866195" y="3494326"/>
            <a:ext cx="6555609" cy="563812"/>
          </a:xfrm>
          <a:prstGeom prst="rect">
            <a:avLst/>
          </a:prstGeom>
        </p:spPr>
        <p:txBody>
          <a:bodyPr lIns="0" tIns="0" rIns="0" bIns="0" rtlCol="0" anchor="t">
            <a:spAutoFit/>
          </a:bodyPr>
          <a:lstStyle/>
          <a:p>
            <a:pPr algn="ctr">
              <a:lnSpc>
                <a:spcPts val="4623"/>
              </a:lnSpc>
              <a:spcBef>
                <a:spcPct val="0"/>
              </a:spcBef>
            </a:pPr>
            <a:r>
              <a:rPr lang="en-US" sz="3302" dirty="0">
                <a:solidFill>
                  <a:srgbClr val="000000"/>
                </a:solidFill>
                <a:latin typeface="Glacial Indifference"/>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5710" y="-222422"/>
            <a:ext cx="19139419" cy="10731844"/>
          </a:xfrm>
          <a:custGeom>
            <a:avLst/>
            <a:gdLst/>
            <a:ahLst/>
            <a:cxnLst/>
            <a:rect l="l" t="t" r="r" b="b"/>
            <a:pathLst>
              <a:path w="19139419" h="10731844">
                <a:moveTo>
                  <a:pt x="0" y="0"/>
                </a:moveTo>
                <a:lnTo>
                  <a:pt x="19139419" y="0"/>
                </a:lnTo>
                <a:lnTo>
                  <a:pt x="19139419" y="10731844"/>
                </a:lnTo>
                <a:lnTo>
                  <a:pt x="0" y="10731844"/>
                </a:lnTo>
                <a:lnTo>
                  <a:pt x="0" y="0"/>
                </a:lnTo>
                <a:close/>
              </a:path>
            </a:pathLst>
          </a:custGeom>
          <a:blipFill>
            <a:blip r:embed="rId2">
              <a:alphaModFix amt="19999"/>
            </a:blip>
            <a:stretch>
              <a:fillRect t="-11416" b="-11416"/>
            </a:stretch>
          </a:blipFill>
        </p:spPr>
        <p:txBody>
          <a:bodyPr/>
          <a:lstStyle/>
          <a:p>
            <a:endParaRPr lang="en-IN" dirty="0"/>
          </a:p>
        </p:txBody>
      </p:sp>
      <p:sp>
        <p:nvSpPr>
          <p:cNvPr id="3" name="Freeform 3"/>
          <p:cNvSpPr/>
          <p:nvPr/>
        </p:nvSpPr>
        <p:spPr>
          <a:xfrm>
            <a:off x="1471655" y="8545305"/>
            <a:ext cx="1199904" cy="658447"/>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53041" y="8545305"/>
            <a:ext cx="15787249" cy="658447"/>
          </a:xfrm>
          <a:custGeom>
            <a:avLst/>
            <a:gdLst/>
            <a:ahLst/>
            <a:cxnLst/>
            <a:rect l="l" t="t" r="r" b="b"/>
            <a:pathLst>
              <a:path w="4157959" h="173418">
                <a:moveTo>
                  <a:pt x="0" y="0"/>
                </a:moveTo>
                <a:lnTo>
                  <a:pt x="4157959" y="0"/>
                </a:lnTo>
                <a:lnTo>
                  <a:pt x="4157959" y="173418"/>
                </a:lnTo>
                <a:lnTo>
                  <a:pt x="0" y="173418"/>
                </a:lnTo>
                <a:close/>
              </a:path>
            </a:pathLst>
          </a:custGeom>
          <a:solidFill>
            <a:srgbClr val="000000"/>
          </a:solidFill>
        </p:spPr>
      </p:sp>
      <p:sp>
        <p:nvSpPr>
          <p:cNvPr id="6" name="TextBox 6"/>
          <p:cNvSpPr txBox="1"/>
          <p:nvPr/>
        </p:nvSpPr>
        <p:spPr>
          <a:xfrm>
            <a:off x="3207942" y="9138439"/>
            <a:ext cx="15787249" cy="839273"/>
          </a:xfrm>
          <a:prstGeom prst="rect">
            <a:avLst/>
          </a:prstGeom>
        </p:spPr>
        <p:txBody>
          <a:bodyPr lIns="50800" tIns="50800" rIns="50800" bIns="50800" rtlCol="0" anchor="ctr"/>
          <a:lstStyle/>
          <a:p>
            <a:pPr algn="ctr">
              <a:lnSpc>
                <a:spcPts val="2659"/>
              </a:lnSpc>
            </a:pPr>
            <a:endParaRPr/>
          </a:p>
        </p:txBody>
      </p:sp>
      <p:sp>
        <p:nvSpPr>
          <p:cNvPr id="26" name="object 10">
            <a:extLst>
              <a:ext uri="{FF2B5EF4-FFF2-40B4-BE49-F238E27FC236}">
                <a16:creationId xmlns:a16="http://schemas.microsoft.com/office/drawing/2014/main" id="{1B71AE9C-3ACE-4656-97FC-687EA919ED1C}"/>
              </a:ext>
            </a:extLst>
          </p:cNvPr>
          <p:cNvSpPr txBox="1">
            <a:spLocks/>
          </p:cNvSpPr>
          <p:nvPr/>
        </p:nvSpPr>
        <p:spPr>
          <a:xfrm>
            <a:off x="759046" y="1177178"/>
            <a:ext cx="9495155" cy="913765"/>
          </a:xfrm>
          <a:prstGeom prst="rect">
            <a:avLst/>
          </a:prstGeom>
        </p:spPr>
        <p:txBody>
          <a:bodyPr vert="horz" wrap="square" lIns="0" tIns="15875" rIns="0" bIns="0" rtlCol="0">
            <a:spAutoFit/>
          </a:bodyPr>
          <a:lstStyle>
            <a:lvl1pPr>
              <a:defRPr sz="7350" b="0" i="0">
                <a:solidFill>
                  <a:schemeClr val="tx1"/>
                </a:solidFill>
                <a:latin typeface="Arial Black"/>
                <a:ea typeface="+mj-ea"/>
                <a:cs typeface="Arial Black"/>
              </a:defRPr>
            </a:lvl1pPr>
          </a:lstStyle>
          <a:p>
            <a:pPr marL="12700">
              <a:spcBef>
                <a:spcPts val="125"/>
              </a:spcBef>
            </a:pPr>
            <a:r>
              <a:rPr lang="en-IN" sz="5800" spc="495" dirty="0">
                <a:solidFill>
                  <a:srgbClr val="FFFFFF"/>
                </a:solidFill>
                <a:latin typeface="Arial"/>
                <a:cs typeface="Arial"/>
              </a:rPr>
              <a:t>PROBLEM</a:t>
            </a:r>
            <a:r>
              <a:rPr lang="en-IN" sz="5800" spc="420" dirty="0">
                <a:solidFill>
                  <a:srgbClr val="FFFFFF"/>
                </a:solidFill>
                <a:latin typeface="Arial"/>
                <a:cs typeface="Arial"/>
              </a:rPr>
              <a:t> </a:t>
            </a:r>
            <a:r>
              <a:rPr lang="en-IN" sz="5800" spc="555" dirty="0">
                <a:solidFill>
                  <a:srgbClr val="FFFFFF"/>
                </a:solidFill>
                <a:latin typeface="Arial"/>
                <a:cs typeface="Arial"/>
              </a:rPr>
              <a:t>STATEMENT</a:t>
            </a:r>
            <a:endParaRPr lang="en-IN" sz="5800" dirty="0">
              <a:latin typeface="Arial"/>
              <a:cs typeface="Arial"/>
            </a:endParaRPr>
          </a:p>
        </p:txBody>
      </p:sp>
      <p:sp>
        <p:nvSpPr>
          <p:cNvPr id="27" name="TextBox 8">
            <a:extLst>
              <a:ext uri="{FF2B5EF4-FFF2-40B4-BE49-F238E27FC236}">
                <a16:creationId xmlns:a16="http://schemas.microsoft.com/office/drawing/2014/main" id="{DF6E7DA6-DECD-43E1-B2D1-5084F4833B36}"/>
              </a:ext>
            </a:extLst>
          </p:cNvPr>
          <p:cNvSpPr txBox="1"/>
          <p:nvPr/>
        </p:nvSpPr>
        <p:spPr>
          <a:xfrm>
            <a:off x="3810000" y="810207"/>
            <a:ext cx="11090975" cy="910506"/>
          </a:xfrm>
          <a:prstGeom prst="rect">
            <a:avLst/>
          </a:prstGeom>
        </p:spPr>
        <p:txBody>
          <a:bodyPr lIns="0" tIns="0" rIns="0" bIns="0" rtlCol="0" anchor="t">
            <a:spAutoFit/>
          </a:bodyPr>
          <a:lstStyle/>
          <a:p>
            <a:pPr algn="ctr">
              <a:lnSpc>
                <a:spcPts val="7120"/>
              </a:lnSpc>
            </a:pPr>
            <a:r>
              <a:rPr lang="en-US" sz="8000" dirty="0">
                <a:solidFill>
                  <a:srgbClr val="000000"/>
                </a:solidFill>
                <a:latin typeface="Montserrat Classic"/>
              </a:rPr>
              <a:t>Problem Statement</a:t>
            </a:r>
          </a:p>
        </p:txBody>
      </p:sp>
      <p:sp>
        <p:nvSpPr>
          <p:cNvPr id="28" name="object 9">
            <a:extLst>
              <a:ext uri="{FF2B5EF4-FFF2-40B4-BE49-F238E27FC236}">
                <a16:creationId xmlns:a16="http://schemas.microsoft.com/office/drawing/2014/main" id="{98AABA6E-F30F-452D-A2D9-BBE19A067C4B}"/>
              </a:ext>
            </a:extLst>
          </p:cNvPr>
          <p:cNvSpPr txBox="1"/>
          <p:nvPr/>
        </p:nvSpPr>
        <p:spPr>
          <a:xfrm>
            <a:off x="2347503" y="2329887"/>
            <a:ext cx="13592992" cy="5936882"/>
          </a:xfrm>
          <a:prstGeom prst="rect">
            <a:avLst/>
          </a:prstGeom>
        </p:spPr>
        <p:txBody>
          <a:bodyPr vert="horz" wrap="square" lIns="0" tIns="88265" rIns="0" bIns="0" rtlCol="0">
            <a:spAutoFit/>
          </a:bodyPr>
          <a:lstStyle/>
          <a:p>
            <a:pPr marL="554355" algn="just">
              <a:lnSpc>
                <a:spcPct val="100000"/>
              </a:lnSpc>
              <a:spcBef>
                <a:spcPts val="695"/>
              </a:spcBef>
            </a:pPr>
            <a:r>
              <a:rPr lang="en-US" sz="3800" spc="65" dirty="0">
                <a:solidFill>
                  <a:srgbClr val="231F20"/>
                </a:solidFill>
                <a:latin typeface="Montserrat Classic" panose="020B0604020202020204" charset="0"/>
                <a:cs typeface="Times New Roman" panose="02020603050405020304" pitchFamily="18" charset="0"/>
              </a:rPr>
              <a:t>Despite being a leading brand in the sportswear industry, Adidas faces challenges in maximizing its sales and market share in the US market. The objective of this project is to analyze the Adidas sales database for the year 2020 and 2021 and identify key insights to help improve sales performance and optimize business strategies. By analyzing the sales data, we aim to understand factors influencing sales, identify trends, and uncover opportunities for growth</a:t>
            </a:r>
            <a:r>
              <a:rPr lang="en-US" sz="3800" spc="65" dirty="0">
                <a:solidFill>
                  <a:srgbClr val="231F20"/>
                </a:solidFill>
                <a:latin typeface="Times New Roman" panose="02020603050405020304" pitchFamily="18" charset="0"/>
                <a:cs typeface="Times New Roman" panose="02020603050405020304" pitchFamily="18" charset="0"/>
              </a:rPr>
              <a:t>.</a:t>
            </a:r>
            <a:endParaRPr sz="3800" dirty="0">
              <a:latin typeface="Times New Roman" panose="02020603050405020304" pitchFamily="18" charset="0"/>
              <a:cs typeface="Times New Roman" panose="02020603050405020304" pitchFamily="18" charset="0"/>
            </a:endParaRPr>
          </a:p>
        </p:txBody>
      </p:sp>
      <p:sp>
        <p:nvSpPr>
          <p:cNvPr id="29" name="Freeform 7">
            <a:extLst>
              <a:ext uri="{FF2B5EF4-FFF2-40B4-BE49-F238E27FC236}">
                <a16:creationId xmlns:a16="http://schemas.microsoft.com/office/drawing/2014/main" id="{1CB90B63-2342-4D77-9E08-BBFCD51DEC5F}"/>
              </a:ext>
            </a:extLst>
          </p:cNvPr>
          <p:cNvSpPr/>
          <p:nvPr/>
        </p:nvSpPr>
        <p:spPr>
          <a:xfrm rot="2661163">
            <a:off x="7293074" y="-77083"/>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7847" y="-152137"/>
            <a:ext cx="18803694" cy="10859133"/>
          </a:xfrm>
          <a:custGeom>
            <a:avLst/>
            <a:gdLst/>
            <a:ahLst/>
            <a:cxnLst/>
            <a:rect l="l" t="t" r="r" b="b"/>
            <a:pathLst>
              <a:path w="18803694" h="10859133">
                <a:moveTo>
                  <a:pt x="0" y="0"/>
                </a:moveTo>
                <a:lnTo>
                  <a:pt x="18803694" y="0"/>
                </a:lnTo>
                <a:lnTo>
                  <a:pt x="18803694" y="10859133"/>
                </a:lnTo>
                <a:lnTo>
                  <a:pt x="0" y="10859133"/>
                </a:lnTo>
                <a:lnTo>
                  <a:pt x="0" y="0"/>
                </a:lnTo>
                <a:close/>
              </a:path>
            </a:pathLst>
          </a:custGeom>
          <a:blipFill>
            <a:blip r:embed="rId2">
              <a:alphaModFix amt="7999"/>
            </a:blip>
            <a:stretch>
              <a:fillRect/>
            </a:stretch>
          </a:blipFill>
        </p:spPr>
      </p:sp>
      <p:sp>
        <p:nvSpPr>
          <p:cNvPr id="3" name="Freeform 3"/>
          <p:cNvSpPr/>
          <p:nvPr/>
        </p:nvSpPr>
        <p:spPr>
          <a:xfrm>
            <a:off x="1219200" y="8799159"/>
            <a:ext cx="1199904" cy="658447"/>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863973" y="8799160"/>
            <a:ext cx="15787249" cy="658447"/>
            <a:chOff x="0" y="0"/>
            <a:chExt cx="4157959" cy="173418"/>
          </a:xfrm>
        </p:grpSpPr>
        <p:sp>
          <p:nvSpPr>
            <p:cNvPr id="5" name="Freeform 5"/>
            <p:cNvSpPr/>
            <p:nvPr/>
          </p:nvSpPr>
          <p:spPr>
            <a:xfrm>
              <a:off x="0" y="0"/>
              <a:ext cx="4157959" cy="173418"/>
            </a:xfrm>
            <a:custGeom>
              <a:avLst/>
              <a:gdLst/>
              <a:ahLst/>
              <a:cxnLst/>
              <a:rect l="l" t="t" r="r" b="b"/>
              <a:pathLst>
                <a:path w="4157959" h="173418">
                  <a:moveTo>
                    <a:pt x="0" y="0"/>
                  </a:moveTo>
                  <a:lnTo>
                    <a:pt x="4157959" y="0"/>
                  </a:lnTo>
                  <a:lnTo>
                    <a:pt x="4157959" y="173418"/>
                  </a:lnTo>
                  <a:lnTo>
                    <a:pt x="0" y="173418"/>
                  </a:lnTo>
                  <a:close/>
                </a:path>
              </a:pathLst>
            </a:custGeom>
            <a:solidFill>
              <a:srgbClr val="000000"/>
            </a:solidFill>
          </p:spPr>
        </p:sp>
        <p:sp>
          <p:nvSpPr>
            <p:cNvPr id="6" name="TextBox 6"/>
            <p:cNvSpPr txBox="1"/>
            <p:nvPr/>
          </p:nvSpPr>
          <p:spPr>
            <a:xfrm>
              <a:off x="0" y="-47625"/>
              <a:ext cx="4157959" cy="22104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638040" y="795797"/>
            <a:ext cx="11090975" cy="910506"/>
          </a:xfrm>
          <a:prstGeom prst="rect">
            <a:avLst/>
          </a:prstGeom>
        </p:spPr>
        <p:txBody>
          <a:bodyPr lIns="0" tIns="0" rIns="0" bIns="0" rtlCol="0" anchor="t">
            <a:spAutoFit/>
          </a:bodyPr>
          <a:lstStyle/>
          <a:p>
            <a:pPr algn="ctr">
              <a:lnSpc>
                <a:spcPts val="7120"/>
              </a:lnSpc>
            </a:pPr>
            <a:r>
              <a:rPr lang="en-US" sz="8000" dirty="0">
                <a:solidFill>
                  <a:srgbClr val="000000"/>
                </a:solidFill>
                <a:latin typeface="Montserrat Classic"/>
              </a:rPr>
              <a:t>Objectives</a:t>
            </a:r>
          </a:p>
        </p:txBody>
      </p:sp>
      <p:sp>
        <p:nvSpPr>
          <p:cNvPr id="12" name="Freeform 7">
            <a:extLst>
              <a:ext uri="{FF2B5EF4-FFF2-40B4-BE49-F238E27FC236}">
                <a16:creationId xmlns:a16="http://schemas.microsoft.com/office/drawing/2014/main" id="{E9B7C55A-C2ED-404F-A319-D27178243DAE}"/>
              </a:ext>
            </a:extLst>
          </p:cNvPr>
          <p:cNvSpPr/>
          <p:nvPr/>
        </p:nvSpPr>
        <p:spPr>
          <a:xfrm rot="2743136">
            <a:off x="7815270" y="357139"/>
            <a:ext cx="2752464" cy="2716807"/>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grpSp>
        <p:nvGrpSpPr>
          <p:cNvPr id="25" name="Group 24">
            <a:extLst>
              <a:ext uri="{FF2B5EF4-FFF2-40B4-BE49-F238E27FC236}">
                <a16:creationId xmlns:a16="http://schemas.microsoft.com/office/drawing/2014/main" id="{BAD44745-29FF-4A74-8C35-3E6BB85E8972}"/>
              </a:ext>
            </a:extLst>
          </p:cNvPr>
          <p:cNvGrpSpPr/>
          <p:nvPr/>
        </p:nvGrpSpPr>
        <p:grpSpPr>
          <a:xfrm>
            <a:off x="12589150" y="2922162"/>
            <a:ext cx="5211748" cy="5250032"/>
            <a:chOff x="12511119" y="2450411"/>
            <a:chExt cx="5120707" cy="5149932"/>
          </a:xfrm>
        </p:grpSpPr>
        <p:grpSp>
          <p:nvGrpSpPr>
            <p:cNvPr id="13" name="object 7">
              <a:extLst>
                <a:ext uri="{FF2B5EF4-FFF2-40B4-BE49-F238E27FC236}">
                  <a16:creationId xmlns:a16="http://schemas.microsoft.com/office/drawing/2014/main" id="{F1153643-B961-4024-9A81-A221AA6D47D3}"/>
                </a:ext>
              </a:extLst>
            </p:cNvPr>
            <p:cNvGrpSpPr/>
            <p:nvPr/>
          </p:nvGrpSpPr>
          <p:grpSpPr>
            <a:xfrm>
              <a:off x="12511119" y="2450411"/>
              <a:ext cx="5120707" cy="5149932"/>
              <a:chOff x="9981202" y="3756291"/>
              <a:chExt cx="5907402" cy="5897245"/>
            </a:xfrm>
          </p:grpSpPr>
          <p:sp>
            <p:nvSpPr>
              <p:cNvPr id="14" name="object 8">
                <a:extLst>
                  <a:ext uri="{FF2B5EF4-FFF2-40B4-BE49-F238E27FC236}">
                    <a16:creationId xmlns:a16="http://schemas.microsoft.com/office/drawing/2014/main" id="{C4A88375-B514-4472-9635-BA77C756469A}"/>
                  </a:ext>
                </a:extLst>
              </p:cNvPr>
              <p:cNvSpPr/>
              <p:nvPr/>
            </p:nvSpPr>
            <p:spPr>
              <a:xfrm>
                <a:off x="9981202" y="3756291"/>
                <a:ext cx="5907402" cy="5897245"/>
              </a:xfrm>
              <a:custGeom>
                <a:avLst/>
                <a:gdLst/>
                <a:ahLst/>
                <a:cxnLst/>
                <a:rect l="l" t="t" r="r" b="b"/>
                <a:pathLst>
                  <a:path w="5907405" h="5897245">
                    <a:moveTo>
                      <a:pt x="3314585" y="1686166"/>
                    </a:moveTo>
                    <a:lnTo>
                      <a:pt x="2592438" y="1686166"/>
                    </a:lnTo>
                    <a:lnTo>
                      <a:pt x="2591244" y="1736966"/>
                    </a:lnTo>
                    <a:lnTo>
                      <a:pt x="2587663" y="1775066"/>
                    </a:lnTo>
                    <a:lnTo>
                      <a:pt x="2581770" y="1825866"/>
                    </a:lnTo>
                    <a:lnTo>
                      <a:pt x="2573617" y="1876666"/>
                    </a:lnTo>
                    <a:lnTo>
                      <a:pt x="2563266" y="1914766"/>
                    </a:lnTo>
                    <a:lnTo>
                      <a:pt x="2550769" y="1965566"/>
                    </a:lnTo>
                    <a:lnTo>
                      <a:pt x="2536190" y="2003666"/>
                    </a:lnTo>
                    <a:lnTo>
                      <a:pt x="2519565" y="2041766"/>
                    </a:lnTo>
                    <a:lnTo>
                      <a:pt x="2500973" y="2092566"/>
                    </a:lnTo>
                    <a:lnTo>
                      <a:pt x="2480449" y="2130666"/>
                    </a:lnTo>
                    <a:lnTo>
                      <a:pt x="2458072" y="2168766"/>
                    </a:lnTo>
                    <a:lnTo>
                      <a:pt x="2433878" y="2206866"/>
                    </a:lnTo>
                    <a:lnTo>
                      <a:pt x="2407932" y="2244966"/>
                    </a:lnTo>
                    <a:lnTo>
                      <a:pt x="2380297" y="2283066"/>
                    </a:lnTo>
                    <a:lnTo>
                      <a:pt x="2351024" y="2308466"/>
                    </a:lnTo>
                    <a:lnTo>
                      <a:pt x="2320163" y="2346566"/>
                    </a:lnTo>
                    <a:lnTo>
                      <a:pt x="2287790" y="2371966"/>
                    </a:lnTo>
                    <a:lnTo>
                      <a:pt x="2253932" y="2410066"/>
                    </a:lnTo>
                    <a:lnTo>
                      <a:pt x="2218664" y="2435466"/>
                    </a:lnTo>
                    <a:lnTo>
                      <a:pt x="2182037" y="2460866"/>
                    </a:lnTo>
                    <a:lnTo>
                      <a:pt x="2144115" y="2486266"/>
                    </a:lnTo>
                    <a:lnTo>
                      <a:pt x="2104948" y="2511666"/>
                    </a:lnTo>
                    <a:lnTo>
                      <a:pt x="2064600" y="2524366"/>
                    </a:lnTo>
                    <a:lnTo>
                      <a:pt x="2023110" y="2549766"/>
                    </a:lnTo>
                    <a:lnTo>
                      <a:pt x="1936965" y="2575166"/>
                    </a:lnTo>
                    <a:lnTo>
                      <a:pt x="1800682" y="2613266"/>
                    </a:lnTo>
                    <a:lnTo>
                      <a:pt x="1753590" y="2613266"/>
                    </a:lnTo>
                    <a:lnTo>
                      <a:pt x="1705762" y="2625966"/>
                    </a:lnTo>
                    <a:lnTo>
                      <a:pt x="1609775" y="2625966"/>
                    </a:lnTo>
                    <a:lnTo>
                      <a:pt x="1562862" y="2613266"/>
                    </a:lnTo>
                    <a:lnTo>
                      <a:pt x="1516557" y="2613266"/>
                    </a:lnTo>
                    <a:lnTo>
                      <a:pt x="1381925" y="2575166"/>
                    </a:lnTo>
                    <a:lnTo>
                      <a:pt x="1296377" y="2549766"/>
                    </a:lnTo>
                    <a:lnTo>
                      <a:pt x="1255064" y="2524366"/>
                    </a:lnTo>
                    <a:lnTo>
                      <a:pt x="1214793" y="2511666"/>
                    </a:lnTo>
                    <a:lnTo>
                      <a:pt x="1175639" y="2486266"/>
                    </a:lnTo>
                    <a:lnTo>
                      <a:pt x="1137653" y="2460866"/>
                    </a:lnTo>
                    <a:lnTo>
                      <a:pt x="1100924" y="2435466"/>
                    </a:lnTo>
                    <a:lnTo>
                      <a:pt x="1065479" y="2410066"/>
                    </a:lnTo>
                    <a:lnTo>
                      <a:pt x="1031417" y="2371966"/>
                    </a:lnTo>
                    <a:lnTo>
                      <a:pt x="998766" y="2346566"/>
                    </a:lnTo>
                    <a:lnTo>
                      <a:pt x="967625" y="2308466"/>
                    </a:lnTo>
                    <a:lnTo>
                      <a:pt x="938022" y="2283066"/>
                    </a:lnTo>
                    <a:lnTo>
                      <a:pt x="910043" y="2244966"/>
                    </a:lnTo>
                    <a:lnTo>
                      <a:pt x="883742" y="2206866"/>
                    </a:lnTo>
                    <a:lnTo>
                      <a:pt x="859193" y="2168766"/>
                    </a:lnTo>
                    <a:lnTo>
                      <a:pt x="836434" y="2130666"/>
                    </a:lnTo>
                    <a:lnTo>
                      <a:pt x="815555" y="2092566"/>
                    </a:lnTo>
                    <a:lnTo>
                      <a:pt x="796607" y="2041766"/>
                    </a:lnTo>
                    <a:lnTo>
                      <a:pt x="779640" y="2003666"/>
                    </a:lnTo>
                    <a:lnTo>
                      <a:pt x="764743" y="1965566"/>
                    </a:lnTo>
                    <a:lnTo>
                      <a:pt x="751967" y="1914766"/>
                    </a:lnTo>
                    <a:lnTo>
                      <a:pt x="741362" y="1876666"/>
                    </a:lnTo>
                    <a:lnTo>
                      <a:pt x="733018" y="1825866"/>
                    </a:lnTo>
                    <a:lnTo>
                      <a:pt x="726973" y="1775066"/>
                    </a:lnTo>
                    <a:lnTo>
                      <a:pt x="723303" y="1736966"/>
                    </a:lnTo>
                    <a:lnTo>
                      <a:pt x="722058" y="1686166"/>
                    </a:lnTo>
                    <a:lnTo>
                      <a:pt x="723303" y="1635366"/>
                    </a:lnTo>
                    <a:lnTo>
                      <a:pt x="726973" y="1584566"/>
                    </a:lnTo>
                    <a:lnTo>
                      <a:pt x="733018" y="1546466"/>
                    </a:lnTo>
                    <a:lnTo>
                      <a:pt x="741362" y="1495666"/>
                    </a:lnTo>
                    <a:lnTo>
                      <a:pt x="751967" y="1444866"/>
                    </a:lnTo>
                    <a:lnTo>
                      <a:pt x="764743" y="1406766"/>
                    </a:lnTo>
                    <a:lnTo>
                      <a:pt x="779640" y="1368666"/>
                    </a:lnTo>
                    <a:lnTo>
                      <a:pt x="796607" y="1317866"/>
                    </a:lnTo>
                    <a:lnTo>
                      <a:pt x="815555" y="1279766"/>
                    </a:lnTo>
                    <a:lnTo>
                      <a:pt x="836434" y="1241666"/>
                    </a:lnTo>
                    <a:lnTo>
                      <a:pt x="859193" y="1203566"/>
                    </a:lnTo>
                    <a:lnTo>
                      <a:pt x="883742" y="1165466"/>
                    </a:lnTo>
                    <a:lnTo>
                      <a:pt x="910043" y="1127366"/>
                    </a:lnTo>
                    <a:lnTo>
                      <a:pt x="938022" y="1089266"/>
                    </a:lnTo>
                    <a:lnTo>
                      <a:pt x="967625" y="1051166"/>
                    </a:lnTo>
                    <a:lnTo>
                      <a:pt x="998766" y="1025766"/>
                    </a:lnTo>
                    <a:lnTo>
                      <a:pt x="1031417" y="987666"/>
                    </a:lnTo>
                    <a:lnTo>
                      <a:pt x="1065479" y="962266"/>
                    </a:lnTo>
                    <a:lnTo>
                      <a:pt x="1100924" y="936866"/>
                    </a:lnTo>
                    <a:lnTo>
                      <a:pt x="1137653" y="911466"/>
                    </a:lnTo>
                    <a:lnTo>
                      <a:pt x="1175639" y="886066"/>
                    </a:lnTo>
                    <a:lnTo>
                      <a:pt x="1214793" y="860666"/>
                    </a:lnTo>
                    <a:lnTo>
                      <a:pt x="1255064" y="847966"/>
                    </a:lnTo>
                    <a:lnTo>
                      <a:pt x="1296377" y="822566"/>
                    </a:lnTo>
                    <a:lnTo>
                      <a:pt x="1426019" y="784466"/>
                    </a:lnTo>
                    <a:lnTo>
                      <a:pt x="1516557" y="759066"/>
                    </a:lnTo>
                    <a:lnTo>
                      <a:pt x="1562862" y="759066"/>
                    </a:lnTo>
                    <a:lnTo>
                      <a:pt x="1609775" y="746366"/>
                    </a:lnTo>
                    <a:lnTo>
                      <a:pt x="1657248" y="746366"/>
                    </a:lnTo>
                    <a:lnTo>
                      <a:pt x="1657248" y="22466"/>
                    </a:lnTo>
                    <a:lnTo>
                      <a:pt x="1468018" y="22466"/>
                    </a:lnTo>
                    <a:lnTo>
                      <a:pt x="1421612" y="35166"/>
                    </a:lnTo>
                    <a:lnTo>
                      <a:pt x="1375613" y="35166"/>
                    </a:lnTo>
                    <a:lnTo>
                      <a:pt x="1330020" y="47866"/>
                    </a:lnTo>
                    <a:lnTo>
                      <a:pt x="1066368" y="124066"/>
                    </a:lnTo>
                    <a:lnTo>
                      <a:pt x="1024242" y="149466"/>
                    </a:lnTo>
                    <a:lnTo>
                      <a:pt x="941705" y="174866"/>
                    </a:lnTo>
                    <a:lnTo>
                      <a:pt x="861606" y="225666"/>
                    </a:lnTo>
                    <a:lnTo>
                      <a:pt x="822515" y="238366"/>
                    </a:lnTo>
                    <a:lnTo>
                      <a:pt x="784085" y="263766"/>
                    </a:lnTo>
                    <a:lnTo>
                      <a:pt x="746328" y="289166"/>
                    </a:lnTo>
                    <a:lnTo>
                      <a:pt x="709282" y="314566"/>
                    </a:lnTo>
                    <a:lnTo>
                      <a:pt x="672947" y="339966"/>
                    </a:lnTo>
                    <a:lnTo>
                      <a:pt x="637362" y="365366"/>
                    </a:lnTo>
                    <a:lnTo>
                      <a:pt x="602526" y="403466"/>
                    </a:lnTo>
                    <a:lnTo>
                      <a:pt x="568464" y="428866"/>
                    </a:lnTo>
                    <a:lnTo>
                      <a:pt x="535203" y="454266"/>
                    </a:lnTo>
                    <a:lnTo>
                      <a:pt x="502754" y="492366"/>
                    </a:lnTo>
                    <a:lnTo>
                      <a:pt x="471131" y="517766"/>
                    </a:lnTo>
                    <a:lnTo>
                      <a:pt x="440359" y="555866"/>
                    </a:lnTo>
                    <a:lnTo>
                      <a:pt x="410464" y="581266"/>
                    </a:lnTo>
                    <a:lnTo>
                      <a:pt x="381457" y="619366"/>
                    </a:lnTo>
                    <a:lnTo>
                      <a:pt x="353352" y="657466"/>
                    </a:lnTo>
                    <a:lnTo>
                      <a:pt x="326174" y="695566"/>
                    </a:lnTo>
                    <a:lnTo>
                      <a:pt x="299948" y="733666"/>
                    </a:lnTo>
                    <a:lnTo>
                      <a:pt x="274675" y="771766"/>
                    </a:lnTo>
                    <a:lnTo>
                      <a:pt x="250393" y="809866"/>
                    </a:lnTo>
                    <a:lnTo>
                      <a:pt x="227114" y="847966"/>
                    </a:lnTo>
                    <a:lnTo>
                      <a:pt x="204851" y="886066"/>
                    </a:lnTo>
                    <a:lnTo>
                      <a:pt x="183629" y="924166"/>
                    </a:lnTo>
                    <a:lnTo>
                      <a:pt x="163461" y="962266"/>
                    </a:lnTo>
                    <a:lnTo>
                      <a:pt x="144373" y="1000366"/>
                    </a:lnTo>
                    <a:lnTo>
                      <a:pt x="126377" y="1051166"/>
                    </a:lnTo>
                    <a:lnTo>
                      <a:pt x="109499" y="1089266"/>
                    </a:lnTo>
                    <a:lnTo>
                      <a:pt x="93751" y="1127366"/>
                    </a:lnTo>
                    <a:lnTo>
                      <a:pt x="79159" y="1178166"/>
                    </a:lnTo>
                    <a:lnTo>
                      <a:pt x="65735" y="1216266"/>
                    </a:lnTo>
                    <a:lnTo>
                      <a:pt x="53492" y="1267066"/>
                    </a:lnTo>
                    <a:lnTo>
                      <a:pt x="42468" y="1305166"/>
                    </a:lnTo>
                    <a:lnTo>
                      <a:pt x="32664" y="1355966"/>
                    </a:lnTo>
                    <a:lnTo>
                      <a:pt x="24117" y="1406766"/>
                    </a:lnTo>
                    <a:lnTo>
                      <a:pt x="16827" y="1444866"/>
                    </a:lnTo>
                    <a:lnTo>
                      <a:pt x="10820" y="1495666"/>
                    </a:lnTo>
                    <a:lnTo>
                      <a:pt x="6108" y="1546466"/>
                    </a:lnTo>
                    <a:lnTo>
                      <a:pt x="2730" y="1584566"/>
                    </a:lnTo>
                    <a:lnTo>
                      <a:pt x="685" y="1635366"/>
                    </a:lnTo>
                    <a:lnTo>
                      <a:pt x="0" y="1686166"/>
                    </a:lnTo>
                    <a:lnTo>
                      <a:pt x="685" y="1736966"/>
                    </a:lnTo>
                    <a:lnTo>
                      <a:pt x="2730" y="1787766"/>
                    </a:lnTo>
                    <a:lnTo>
                      <a:pt x="6108" y="1825866"/>
                    </a:lnTo>
                    <a:lnTo>
                      <a:pt x="10820" y="1876666"/>
                    </a:lnTo>
                    <a:lnTo>
                      <a:pt x="16827" y="1927466"/>
                    </a:lnTo>
                    <a:lnTo>
                      <a:pt x="24117" y="1965566"/>
                    </a:lnTo>
                    <a:lnTo>
                      <a:pt x="32664" y="2016366"/>
                    </a:lnTo>
                    <a:lnTo>
                      <a:pt x="42468" y="2054466"/>
                    </a:lnTo>
                    <a:lnTo>
                      <a:pt x="53492" y="2105266"/>
                    </a:lnTo>
                    <a:lnTo>
                      <a:pt x="65735" y="2143366"/>
                    </a:lnTo>
                    <a:lnTo>
                      <a:pt x="79159" y="2194166"/>
                    </a:lnTo>
                    <a:lnTo>
                      <a:pt x="93751" y="2232266"/>
                    </a:lnTo>
                    <a:lnTo>
                      <a:pt x="109499" y="2283066"/>
                    </a:lnTo>
                    <a:lnTo>
                      <a:pt x="126377" y="2321166"/>
                    </a:lnTo>
                    <a:lnTo>
                      <a:pt x="144373" y="2359266"/>
                    </a:lnTo>
                    <a:lnTo>
                      <a:pt x="163461" y="2397366"/>
                    </a:lnTo>
                    <a:lnTo>
                      <a:pt x="183629" y="2448166"/>
                    </a:lnTo>
                    <a:lnTo>
                      <a:pt x="204851" y="2486266"/>
                    </a:lnTo>
                    <a:lnTo>
                      <a:pt x="227114" y="2524366"/>
                    </a:lnTo>
                    <a:lnTo>
                      <a:pt x="250393" y="2562466"/>
                    </a:lnTo>
                    <a:lnTo>
                      <a:pt x="274675" y="2600566"/>
                    </a:lnTo>
                    <a:lnTo>
                      <a:pt x="299948" y="2638666"/>
                    </a:lnTo>
                    <a:lnTo>
                      <a:pt x="326174" y="2676766"/>
                    </a:lnTo>
                    <a:lnTo>
                      <a:pt x="353352" y="2702166"/>
                    </a:lnTo>
                    <a:lnTo>
                      <a:pt x="381457" y="2740266"/>
                    </a:lnTo>
                    <a:lnTo>
                      <a:pt x="410464" y="2778366"/>
                    </a:lnTo>
                    <a:lnTo>
                      <a:pt x="440359" y="2803766"/>
                    </a:lnTo>
                    <a:lnTo>
                      <a:pt x="471131" y="2841866"/>
                    </a:lnTo>
                    <a:lnTo>
                      <a:pt x="502754" y="2867266"/>
                    </a:lnTo>
                    <a:lnTo>
                      <a:pt x="535203" y="2905366"/>
                    </a:lnTo>
                    <a:lnTo>
                      <a:pt x="568464" y="2930766"/>
                    </a:lnTo>
                    <a:lnTo>
                      <a:pt x="602526" y="2956166"/>
                    </a:lnTo>
                    <a:lnTo>
                      <a:pt x="637362" y="2994266"/>
                    </a:lnTo>
                    <a:lnTo>
                      <a:pt x="672947" y="3019666"/>
                    </a:lnTo>
                    <a:lnTo>
                      <a:pt x="709282" y="3045066"/>
                    </a:lnTo>
                    <a:lnTo>
                      <a:pt x="746328" y="3070466"/>
                    </a:lnTo>
                    <a:lnTo>
                      <a:pt x="784085" y="3095866"/>
                    </a:lnTo>
                    <a:lnTo>
                      <a:pt x="822515" y="3121266"/>
                    </a:lnTo>
                    <a:lnTo>
                      <a:pt x="861606" y="3133966"/>
                    </a:lnTo>
                    <a:lnTo>
                      <a:pt x="941705" y="3184766"/>
                    </a:lnTo>
                    <a:lnTo>
                      <a:pt x="982675" y="3197466"/>
                    </a:lnTo>
                    <a:lnTo>
                      <a:pt x="1024242" y="3222866"/>
                    </a:lnTo>
                    <a:lnTo>
                      <a:pt x="1109040" y="3248266"/>
                    </a:lnTo>
                    <a:lnTo>
                      <a:pt x="1375613" y="3324466"/>
                    </a:lnTo>
                    <a:lnTo>
                      <a:pt x="1421612" y="3324466"/>
                    </a:lnTo>
                    <a:lnTo>
                      <a:pt x="1468018" y="3337166"/>
                    </a:lnTo>
                    <a:lnTo>
                      <a:pt x="1846478" y="3337166"/>
                    </a:lnTo>
                    <a:lnTo>
                      <a:pt x="1892884" y="3324466"/>
                    </a:lnTo>
                    <a:lnTo>
                      <a:pt x="1938896" y="3324466"/>
                    </a:lnTo>
                    <a:lnTo>
                      <a:pt x="2205469" y="3248266"/>
                    </a:lnTo>
                    <a:lnTo>
                      <a:pt x="2290280" y="3222866"/>
                    </a:lnTo>
                    <a:lnTo>
                      <a:pt x="2331834" y="3197466"/>
                    </a:lnTo>
                    <a:lnTo>
                      <a:pt x="2372804" y="3184766"/>
                    </a:lnTo>
                    <a:lnTo>
                      <a:pt x="2452916" y="3133966"/>
                    </a:lnTo>
                    <a:lnTo>
                      <a:pt x="2492006" y="3121266"/>
                    </a:lnTo>
                    <a:lnTo>
                      <a:pt x="2530449" y="3095866"/>
                    </a:lnTo>
                    <a:lnTo>
                      <a:pt x="2568194" y="3070466"/>
                    </a:lnTo>
                    <a:lnTo>
                      <a:pt x="2605252" y="3045066"/>
                    </a:lnTo>
                    <a:lnTo>
                      <a:pt x="2641574" y="3019666"/>
                    </a:lnTo>
                    <a:lnTo>
                      <a:pt x="2677172" y="2994266"/>
                    </a:lnTo>
                    <a:lnTo>
                      <a:pt x="2712008" y="2956166"/>
                    </a:lnTo>
                    <a:lnTo>
                      <a:pt x="2746070" y="2930766"/>
                    </a:lnTo>
                    <a:lnTo>
                      <a:pt x="2779331" y="2905366"/>
                    </a:lnTo>
                    <a:lnTo>
                      <a:pt x="2811792" y="2867266"/>
                    </a:lnTo>
                    <a:lnTo>
                      <a:pt x="2843415" y="2841866"/>
                    </a:lnTo>
                    <a:lnTo>
                      <a:pt x="2874175" y="2803766"/>
                    </a:lnTo>
                    <a:lnTo>
                      <a:pt x="2904083" y="2778366"/>
                    </a:lnTo>
                    <a:lnTo>
                      <a:pt x="2933090" y="2740266"/>
                    </a:lnTo>
                    <a:lnTo>
                      <a:pt x="2961195" y="2702166"/>
                    </a:lnTo>
                    <a:lnTo>
                      <a:pt x="2988373" y="2676766"/>
                    </a:lnTo>
                    <a:lnTo>
                      <a:pt x="3014611" y="2638666"/>
                    </a:lnTo>
                    <a:lnTo>
                      <a:pt x="3023031" y="2625966"/>
                    </a:lnTo>
                    <a:lnTo>
                      <a:pt x="3039872" y="2600566"/>
                    </a:lnTo>
                    <a:lnTo>
                      <a:pt x="3064167" y="2562466"/>
                    </a:lnTo>
                    <a:lnTo>
                      <a:pt x="3087446" y="2524366"/>
                    </a:lnTo>
                    <a:lnTo>
                      <a:pt x="3109709" y="2486266"/>
                    </a:lnTo>
                    <a:lnTo>
                      <a:pt x="3130943" y="2448166"/>
                    </a:lnTo>
                    <a:lnTo>
                      <a:pt x="3151111" y="2397366"/>
                    </a:lnTo>
                    <a:lnTo>
                      <a:pt x="3170199" y="2359266"/>
                    </a:lnTo>
                    <a:lnTo>
                      <a:pt x="3188195" y="2321166"/>
                    </a:lnTo>
                    <a:lnTo>
                      <a:pt x="3205073" y="2283066"/>
                    </a:lnTo>
                    <a:lnTo>
                      <a:pt x="3220821" y="2232266"/>
                    </a:lnTo>
                    <a:lnTo>
                      <a:pt x="3235426" y="2194166"/>
                    </a:lnTo>
                    <a:lnTo>
                      <a:pt x="3248850" y="2143366"/>
                    </a:lnTo>
                    <a:lnTo>
                      <a:pt x="3261080" y="2105266"/>
                    </a:lnTo>
                    <a:lnTo>
                      <a:pt x="3272117" y="2054466"/>
                    </a:lnTo>
                    <a:lnTo>
                      <a:pt x="3281908" y="2016366"/>
                    </a:lnTo>
                    <a:lnTo>
                      <a:pt x="3290468" y="1965566"/>
                    </a:lnTo>
                    <a:lnTo>
                      <a:pt x="3297758" y="1927466"/>
                    </a:lnTo>
                    <a:lnTo>
                      <a:pt x="3303765" y="1876666"/>
                    </a:lnTo>
                    <a:lnTo>
                      <a:pt x="3308477" y="1825866"/>
                    </a:lnTo>
                    <a:lnTo>
                      <a:pt x="3311855" y="1787766"/>
                    </a:lnTo>
                    <a:lnTo>
                      <a:pt x="3313900" y="1736966"/>
                    </a:lnTo>
                    <a:lnTo>
                      <a:pt x="3314585" y="1686166"/>
                    </a:lnTo>
                    <a:close/>
                  </a:path>
                  <a:path w="5907405" h="5897245">
                    <a:moveTo>
                      <a:pt x="5882005" y="4245699"/>
                    </a:moveTo>
                    <a:lnTo>
                      <a:pt x="5159946" y="4245699"/>
                    </a:lnTo>
                    <a:lnTo>
                      <a:pt x="5158740" y="4296499"/>
                    </a:lnTo>
                    <a:lnTo>
                      <a:pt x="5155158" y="4347299"/>
                    </a:lnTo>
                    <a:lnTo>
                      <a:pt x="5149278" y="4385399"/>
                    </a:lnTo>
                    <a:lnTo>
                      <a:pt x="5141125" y="4436199"/>
                    </a:lnTo>
                    <a:lnTo>
                      <a:pt x="5130774" y="4474299"/>
                    </a:lnTo>
                    <a:lnTo>
                      <a:pt x="5118278" y="4525099"/>
                    </a:lnTo>
                    <a:lnTo>
                      <a:pt x="5103685" y="4563199"/>
                    </a:lnTo>
                    <a:lnTo>
                      <a:pt x="5087061" y="4613999"/>
                    </a:lnTo>
                    <a:lnTo>
                      <a:pt x="5068468" y="4652099"/>
                    </a:lnTo>
                    <a:lnTo>
                      <a:pt x="5047945" y="4690199"/>
                    </a:lnTo>
                    <a:lnTo>
                      <a:pt x="5025568" y="4728299"/>
                    </a:lnTo>
                    <a:lnTo>
                      <a:pt x="5001374" y="4766399"/>
                    </a:lnTo>
                    <a:lnTo>
                      <a:pt x="4975441" y="4804499"/>
                    </a:lnTo>
                    <a:lnTo>
                      <a:pt x="4947805" y="4842599"/>
                    </a:lnTo>
                    <a:lnTo>
                      <a:pt x="4918532" y="4880699"/>
                    </a:lnTo>
                    <a:lnTo>
                      <a:pt x="4887671" y="4906099"/>
                    </a:lnTo>
                    <a:lnTo>
                      <a:pt x="4855286" y="4944199"/>
                    </a:lnTo>
                    <a:lnTo>
                      <a:pt x="4821428" y="4969599"/>
                    </a:lnTo>
                    <a:lnTo>
                      <a:pt x="4786173" y="4994999"/>
                    </a:lnTo>
                    <a:lnTo>
                      <a:pt x="4749546" y="5020399"/>
                    </a:lnTo>
                    <a:lnTo>
                      <a:pt x="4711624" y="5045799"/>
                    </a:lnTo>
                    <a:lnTo>
                      <a:pt x="4672457" y="5071199"/>
                    </a:lnTo>
                    <a:lnTo>
                      <a:pt x="4632096" y="5083899"/>
                    </a:lnTo>
                    <a:lnTo>
                      <a:pt x="4590605" y="5109299"/>
                    </a:lnTo>
                    <a:lnTo>
                      <a:pt x="4504474" y="5134699"/>
                    </a:lnTo>
                    <a:lnTo>
                      <a:pt x="4368177" y="5172799"/>
                    </a:lnTo>
                    <a:lnTo>
                      <a:pt x="4321086" y="5172799"/>
                    </a:lnTo>
                    <a:lnTo>
                      <a:pt x="4273258" y="5185499"/>
                    </a:lnTo>
                    <a:lnTo>
                      <a:pt x="4177284" y="5185499"/>
                    </a:lnTo>
                    <a:lnTo>
                      <a:pt x="4130370" y="5172799"/>
                    </a:lnTo>
                    <a:lnTo>
                      <a:pt x="4084053" y="5172799"/>
                    </a:lnTo>
                    <a:lnTo>
                      <a:pt x="3949433" y="5134699"/>
                    </a:lnTo>
                    <a:lnTo>
                      <a:pt x="3863886" y="5109299"/>
                    </a:lnTo>
                    <a:lnTo>
                      <a:pt x="3822560" y="5083899"/>
                    </a:lnTo>
                    <a:lnTo>
                      <a:pt x="3782288" y="5071199"/>
                    </a:lnTo>
                    <a:lnTo>
                      <a:pt x="3743134" y="5045799"/>
                    </a:lnTo>
                    <a:lnTo>
                      <a:pt x="3705161" y="5020399"/>
                    </a:lnTo>
                    <a:lnTo>
                      <a:pt x="3668420" y="4994999"/>
                    </a:lnTo>
                    <a:lnTo>
                      <a:pt x="3632987" y="4969599"/>
                    </a:lnTo>
                    <a:lnTo>
                      <a:pt x="3598913" y="4944199"/>
                    </a:lnTo>
                    <a:lnTo>
                      <a:pt x="3566274" y="4906099"/>
                    </a:lnTo>
                    <a:lnTo>
                      <a:pt x="3535121" y="4880699"/>
                    </a:lnTo>
                    <a:lnTo>
                      <a:pt x="3505530" y="4842599"/>
                    </a:lnTo>
                    <a:lnTo>
                      <a:pt x="3477552" y="4804499"/>
                    </a:lnTo>
                    <a:lnTo>
                      <a:pt x="3451250" y="4766399"/>
                    </a:lnTo>
                    <a:lnTo>
                      <a:pt x="3426688" y="4728299"/>
                    </a:lnTo>
                    <a:lnTo>
                      <a:pt x="3403943" y="4690199"/>
                    </a:lnTo>
                    <a:lnTo>
                      <a:pt x="3383051" y="4652099"/>
                    </a:lnTo>
                    <a:lnTo>
                      <a:pt x="3364103" y="4613999"/>
                    </a:lnTo>
                    <a:lnTo>
                      <a:pt x="3347148" y="4563199"/>
                    </a:lnTo>
                    <a:lnTo>
                      <a:pt x="3332238" y="4525099"/>
                    </a:lnTo>
                    <a:lnTo>
                      <a:pt x="3319462" y="4474299"/>
                    </a:lnTo>
                    <a:lnTo>
                      <a:pt x="3308870" y="4436199"/>
                    </a:lnTo>
                    <a:lnTo>
                      <a:pt x="3300514" y="4385399"/>
                    </a:lnTo>
                    <a:lnTo>
                      <a:pt x="3294469" y="4347299"/>
                    </a:lnTo>
                    <a:lnTo>
                      <a:pt x="3290798" y="4296499"/>
                    </a:lnTo>
                    <a:lnTo>
                      <a:pt x="3289554" y="4245699"/>
                    </a:lnTo>
                    <a:lnTo>
                      <a:pt x="3290798" y="4194899"/>
                    </a:lnTo>
                    <a:lnTo>
                      <a:pt x="3294469" y="4156799"/>
                    </a:lnTo>
                    <a:lnTo>
                      <a:pt x="3300514" y="4105999"/>
                    </a:lnTo>
                    <a:lnTo>
                      <a:pt x="3308870" y="4055199"/>
                    </a:lnTo>
                    <a:lnTo>
                      <a:pt x="3319462" y="4017099"/>
                    </a:lnTo>
                    <a:lnTo>
                      <a:pt x="3332238" y="3966299"/>
                    </a:lnTo>
                    <a:lnTo>
                      <a:pt x="3347148" y="3928199"/>
                    </a:lnTo>
                    <a:lnTo>
                      <a:pt x="3364103" y="3890099"/>
                    </a:lnTo>
                    <a:lnTo>
                      <a:pt x="3383051" y="3839299"/>
                    </a:lnTo>
                    <a:lnTo>
                      <a:pt x="3403943" y="3801199"/>
                    </a:lnTo>
                    <a:lnTo>
                      <a:pt x="3426688" y="3763099"/>
                    </a:lnTo>
                    <a:lnTo>
                      <a:pt x="3451250" y="3724999"/>
                    </a:lnTo>
                    <a:lnTo>
                      <a:pt x="3477552" y="3686899"/>
                    </a:lnTo>
                    <a:lnTo>
                      <a:pt x="3505530" y="3648799"/>
                    </a:lnTo>
                    <a:lnTo>
                      <a:pt x="3535121" y="3623399"/>
                    </a:lnTo>
                    <a:lnTo>
                      <a:pt x="3566274" y="3585299"/>
                    </a:lnTo>
                    <a:lnTo>
                      <a:pt x="3598913" y="3559899"/>
                    </a:lnTo>
                    <a:lnTo>
                      <a:pt x="3632987" y="3521799"/>
                    </a:lnTo>
                    <a:lnTo>
                      <a:pt x="3668420" y="3496399"/>
                    </a:lnTo>
                    <a:lnTo>
                      <a:pt x="3705161" y="3470999"/>
                    </a:lnTo>
                    <a:lnTo>
                      <a:pt x="3743134" y="3445599"/>
                    </a:lnTo>
                    <a:lnTo>
                      <a:pt x="3782288" y="3420199"/>
                    </a:lnTo>
                    <a:lnTo>
                      <a:pt x="3822560" y="3407499"/>
                    </a:lnTo>
                    <a:lnTo>
                      <a:pt x="3863886" y="3382099"/>
                    </a:lnTo>
                    <a:lnTo>
                      <a:pt x="3993527" y="3343999"/>
                    </a:lnTo>
                    <a:lnTo>
                      <a:pt x="4084053" y="3318599"/>
                    </a:lnTo>
                    <a:lnTo>
                      <a:pt x="4130370" y="3318599"/>
                    </a:lnTo>
                    <a:lnTo>
                      <a:pt x="4177284" y="3305899"/>
                    </a:lnTo>
                    <a:lnTo>
                      <a:pt x="4224756" y="3305899"/>
                    </a:lnTo>
                    <a:lnTo>
                      <a:pt x="4224756" y="2581999"/>
                    </a:lnTo>
                    <a:lnTo>
                      <a:pt x="4176941" y="2581999"/>
                    </a:lnTo>
                    <a:lnTo>
                      <a:pt x="4129443" y="2594699"/>
                    </a:lnTo>
                    <a:lnTo>
                      <a:pt x="4035514" y="2594699"/>
                    </a:lnTo>
                    <a:lnTo>
                      <a:pt x="3989120" y="2607399"/>
                    </a:lnTo>
                    <a:lnTo>
                      <a:pt x="3943108" y="2607399"/>
                    </a:lnTo>
                    <a:lnTo>
                      <a:pt x="3852380" y="2632799"/>
                    </a:lnTo>
                    <a:lnTo>
                      <a:pt x="3591737" y="2708999"/>
                    </a:lnTo>
                    <a:lnTo>
                      <a:pt x="3550183" y="2734399"/>
                    </a:lnTo>
                    <a:lnTo>
                      <a:pt x="3509213" y="2747099"/>
                    </a:lnTo>
                    <a:lnTo>
                      <a:pt x="3429101" y="2797899"/>
                    </a:lnTo>
                    <a:lnTo>
                      <a:pt x="3390011" y="2810599"/>
                    </a:lnTo>
                    <a:lnTo>
                      <a:pt x="3351580" y="2835999"/>
                    </a:lnTo>
                    <a:lnTo>
                      <a:pt x="3313836" y="2861399"/>
                    </a:lnTo>
                    <a:lnTo>
                      <a:pt x="3276777" y="2886799"/>
                    </a:lnTo>
                    <a:lnTo>
                      <a:pt x="3240455" y="2912199"/>
                    </a:lnTo>
                    <a:lnTo>
                      <a:pt x="3204857" y="2937599"/>
                    </a:lnTo>
                    <a:lnTo>
                      <a:pt x="3170021" y="2962999"/>
                    </a:lnTo>
                    <a:lnTo>
                      <a:pt x="3135973" y="3001099"/>
                    </a:lnTo>
                    <a:lnTo>
                      <a:pt x="3102699" y="3026499"/>
                    </a:lnTo>
                    <a:lnTo>
                      <a:pt x="3070250" y="3064599"/>
                    </a:lnTo>
                    <a:lnTo>
                      <a:pt x="3038627" y="3089999"/>
                    </a:lnTo>
                    <a:lnTo>
                      <a:pt x="3007868" y="3128099"/>
                    </a:lnTo>
                    <a:lnTo>
                      <a:pt x="2977972" y="3153499"/>
                    </a:lnTo>
                    <a:lnTo>
                      <a:pt x="2948952" y="3191599"/>
                    </a:lnTo>
                    <a:lnTo>
                      <a:pt x="2920860" y="3229699"/>
                    </a:lnTo>
                    <a:lnTo>
                      <a:pt x="2893682" y="3255099"/>
                    </a:lnTo>
                    <a:lnTo>
                      <a:pt x="2867444" y="3293199"/>
                    </a:lnTo>
                    <a:lnTo>
                      <a:pt x="2842183" y="3331299"/>
                    </a:lnTo>
                    <a:lnTo>
                      <a:pt x="2817901" y="3369399"/>
                    </a:lnTo>
                    <a:lnTo>
                      <a:pt x="2794609" y="3407499"/>
                    </a:lnTo>
                    <a:lnTo>
                      <a:pt x="2772346" y="3445599"/>
                    </a:lnTo>
                    <a:lnTo>
                      <a:pt x="2751124" y="3483699"/>
                    </a:lnTo>
                    <a:lnTo>
                      <a:pt x="2730957" y="3534499"/>
                    </a:lnTo>
                    <a:lnTo>
                      <a:pt x="2711869" y="3572599"/>
                    </a:lnTo>
                    <a:lnTo>
                      <a:pt x="2693873" y="3610699"/>
                    </a:lnTo>
                    <a:lnTo>
                      <a:pt x="2676995" y="3648799"/>
                    </a:lnTo>
                    <a:lnTo>
                      <a:pt x="2661247" y="3699599"/>
                    </a:lnTo>
                    <a:lnTo>
                      <a:pt x="2646654" y="3737699"/>
                    </a:lnTo>
                    <a:lnTo>
                      <a:pt x="2633230" y="3788499"/>
                    </a:lnTo>
                    <a:lnTo>
                      <a:pt x="2621000" y="3826599"/>
                    </a:lnTo>
                    <a:lnTo>
                      <a:pt x="2609964" y="3877399"/>
                    </a:lnTo>
                    <a:lnTo>
                      <a:pt x="2600172" y="3915499"/>
                    </a:lnTo>
                    <a:lnTo>
                      <a:pt x="2591612" y="3966299"/>
                    </a:lnTo>
                    <a:lnTo>
                      <a:pt x="2584323" y="4004399"/>
                    </a:lnTo>
                    <a:lnTo>
                      <a:pt x="2578316" y="4055199"/>
                    </a:lnTo>
                    <a:lnTo>
                      <a:pt x="2573617" y="4105999"/>
                    </a:lnTo>
                    <a:lnTo>
                      <a:pt x="2570226" y="4144099"/>
                    </a:lnTo>
                    <a:lnTo>
                      <a:pt x="2568181" y="4194899"/>
                    </a:lnTo>
                    <a:lnTo>
                      <a:pt x="2567495" y="4245699"/>
                    </a:lnTo>
                    <a:lnTo>
                      <a:pt x="2568181" y="4296499"/>
                    </a:lnTo>
                    <a:lnTo>
                      <a:pt x="2570226" y="4334599"/>
                    </a:lnTo>
                    <a:lnTo>
                      <a:pt x="2573617" y="4385399"/>
                    </a:lnTo>
                    <a:lnTo>
                      <a:pt x="2578316" y="4436199"/>
                    </a:lnTo>
                    <a:lnTo>
                      <a:pt x="2584323" y="4486999"/>
                    </a:lnTo>
                    <a:lnTo>
                      <a:pt x="2591612" y="4525099"/>
                    </a:lnTo>
                    <a:lnTo>
                      <a:pt x="2600172" y="4575899"/>
                    </a:lnTo>
                    <a:lnTo>
                      <a:pt x="2609964" y="4613999"/>
                    </a:lnTo>
                    <a:lnTo>
                      <a:pt x="2621000" y="4664799"/>
                    </a:lnTo>
                    <a:lnTo>
                      <a:pt x="2633230" y="4702899"/>
                    </a:lnTo>
                    <a:lnTo>
                      <a:pt x="2646654" y="4753699"/>
                    </a:lnTo>
                    <a:lnTo>
                      <a:pt x="2661247" y="4791799"/>
                    </a:lnTo>
                    <a:lnTo>
                      <a:pt x="2676995" y="4842599"/>
                    </a:lnTo>
                    <a:lnTo>
                      <a:pt x="2693873" y="4880699"/>
                    </a:lnTo>
                    <a:lnTo>
                      <a:pt x="2711869" y="4918799"/>
                    </a:lnTo>
                    <a:lnTo>
                      <a:pt x="2730957" y="4956899"/>
                    </a:lnTo>
                    <a:lnTo>
                      <a:pt x="2751124" y="5007699"/>
                    </a:lnTo>
                    <a:lnTo>
                      <a:pt x="2772346" y="5045799"/>
                    </a:lnTo>
                    <a:lnTo>
                      <a:pt x="2794609" y="5083899"/>
                    </a:lnTo>
                    <a:lnTo>
                      <a:pt x="2817901" y="5121999"/>
                    </a:lnTo>
                    <a:lnTo>
                      <a:pt x="2842183" y="5160099"/>
                    </a:lnTo>
                    <a:lnTo>
                      <a:pt x="2867444" y="5198199"/>
                    </a:lnTo>
                    <a:lnTo>
                      <a:pt x="2893682" y="5223599"/>
                    </a:lnTo>
                    <a:lnTo>
                      <a:pt x="2920860" y="5261699"/>
                    </a:lnTo>
                    <a:lnTo>
                      <a:pt x="2948952" y="5299799"/>
                    </a:lnTo>
                    <a:lnTo>
                      <a:pt x="2977972" y="5337899"/>
                    </a:lnTo>
                    <a:lnTo>
                      <a:pt x="3007868" y="5363299"/>
                    </a:lnTo>
                    <a:lnTo>
                      <a:pt x="3038627" y="5401399"/>
                    </a:lnTo>
                    <a:lnTo>
                      <a:pt x="3070250" y="5426799"/>
                    </a:lnTo>
                    <a:lnTo>
                      <a:pt x="3102699" y="5464899"/>
                    </a:lnTo>
                    <a:lnTo>
                      <a:pt x="3135973" y="5490299"/>
                    </a:lnTo>
                    <a:lnTo>
                      <a:pt x="3170021" y="5515699"/>
                    </a:lnTo>
                    <a:lnTo>
                      <a:pt x="3204857" y="5553799"/>
                    </a:lnTo>
                    <a:lnTo>
                      <a:pt x="3240455" y="5579199"/>
                    </a:lnTo>
                    <a:lnTo>
                      <a:pt x="3276777" y="5604599"/>
                    </a:lnTo>
                    <a:lnTo>
                      <a:pt x="3313836" y="5629999"/>
                    </a:lnTo>
                    <a:lnTo>
                      <a:pt x="3351580" y="5655399"/>
                    </a:lnTo>
                    <a:lnTo>
                      <a:pt x="3390011" y="5680799"/>
                    </a:lnTo>
                    <a:lnTo>
                      <a:pt x="3429101" y="5693499"/>
                    </a:lnTo>
                    <a:lnTo>
                      <a:pt x="3509213" y="5744299"/>
                    </a:lnTo>
                    <a:lnTo>
                      <a:pt x="3550183" y="5756999"/>
                    </a:lnTo>
                    <a:lnTo>
                      <a:pt x="3591737" y="5782399"/>
                    </a:lnTo>
                    <a:lnTo>
                      <a:pt x="3676548" y="5807799"/>
                    </a:lnTo>
                    <a:lnTo>
                      <a:pt x="3943108" y="5883999"/>
                    </a:lnTo>
                    <a:lnTo>
                      <a:pt x="3989120" y="5883999"/>
                    </a:lnTo>
                    <a:lnTo>
                      <a:pt x="4035514" y="5896699"/>
                    </a:lnTo>
                    <a:lnTo>
                      <a:pt x="4413986" y="5896699"/>
                    </a:lnTo>
                    <a:lnTo>
                      <a:pt x="4460392" y="5883999"/>
                    </a:lnTo>
                    <a:lnTo>
                      <a:pt x="4506392" y="5883999"/>
                    </a:lnTo>
                    <a:lnTo>
                      <a:pt x="4772965" y="5807799"/>
                    </a:lnTo>
                    <a:lnTo>
                      <a:pt x="4857762" y="5782399"/>
                    </a:lnTo>
                    <a:lnTo>
                      <a:pt x="4899317" y="5756999"/>
                    </a:lnTo>
                    <a:lnTo>
                      <a:pt x="4940300" y="5744299"/>
                    </a:lnTo>
                    <a:lnTo>
                      <a:pt x="5020399" y="5693499"/>
                    </a:lnTo>
                    <a:lnTo>
                      <a:pt x="5059489" y="5680799"/>
                    </a:lnTo>
                    <a:lnTo>
                      <a:pt x="5097919" y="5655399"/>
                    </a:lnTo>
                    <a:lnTo>
                      <a:pt x="5135677" y="5629999"/>
                    </a:lnTo>
                    <a:lnTo>
                      <a:pt x="5172722" y="5604599"/>
                    </a:lnTo>
                    <a:lnTo>
                      <a:pt x="5209057" y="5579199"/>
                    </a:lnTo>
                    <a:lnTo>
                      <a:pt x="5244643" y="5553799"/>
                    </a:lnTo>
                    <a:lnTo>
                      <a:pt x="5279479" y="5515699"/>
                    </a:lnTo>
                    <a:lnTo>
                      <a:pt x="5313540" y="5490299"/>
                    </a:lnTo>
                    <a:lnTo>
                      <a:pt x="5346801" y="5464899"/>
                    </a:lnTo>
                    <a:lnTo>
                      <a:pt x="5379250" y="5426799"/>
                    </a:lnTo>
                    <a:lnTo>
                      <a:pt x="5410873" y="5401399"/>
                    </a:lnTo>
                    <a:lnTo>
                      <a:pt x="5441645" y="5363299"/>
                    </a:lnTo>
                    <a:lnTo>
                      <a:pt x="5471541" y="5337899"/>
                    </a:lnTo>
                    <a:lnTo>
                      <a:pt x="5500548" y="5299799"/>
                    </a:lnTo>
                    <a:lnTo>
                      <a:pt x="5528653" y="5261699"/>
                    </a:lnTo>
                    <a:lnTo>
                      <a:pt x="5555831" y="5223599"/>
                    </a:lnTo>
                    <a:lnTo>
                      <a:pt x="5582056" y="5198199"/>
                    </a:lnTo>
                    <a:lnTo>
                      <a:pt x="5590476" y="5185499"/>
                    </a:lnTo>
                    <a:lnTo>
                      <a:pt x="5607316" y="5160099"/>
                    </a:lnTo>
                    <a:lnTo>
                      <a:pt x="5631612" y="5121999"/>
                    </a:lnTo>
                    <a:lnTo>
                      <a:pt x="5654891" y="5083899"/>
                    </a:lnTo>
                    <a:lnTo>
                      <a:pt x="5677154" y="5045799"/>
                    </a:lnTo>
                    <a:lnTo>
                      <a:pt x="5698375" y="5007699"/>
                    </a:lnTo>
                    <a:lnTo>
                      <a:pt x="5718543" y="4956899"/>
                    </a:lnTo>
                    <a:lnTo>
                      <a:pt x="5737631" y="4918799"/>
                    </a:lnTo>
                    <a:lnTo>
                      <a:pt x="5755627" y="4880699"/>
                    </a:lnTo>
                    <a:lnTo>
                      <a:pt x="5772505" y="4842599"/>
                    </a:lnTo>
                    <a:lnTo>
                      <a:pt x="5788253" y="4791799"/>
                    </a:lnTo>
                    <a:lnTo>
                      <a:pt x="5802846" y="4753699"/>
                    </a:lnTo>
                    <a:lnTo>
                      <a:pt x="5816270" y="4702899"/>
                    </a:lnTo>
                    <a:lnTo>
                      <a:pt x="5828512" y="4664799"/>
                    </a:lnTo>
                    <a:lnTo>
                      <a:pt x="5839536" y="4613999"/>
                    </a:lnTo>
                    <a:lnTo>
                      <a:pt x="5849340" y="4575899"/>
                    </a:lnTo>
                    <a:lnTo>
                      <a:pt x="5857887" y="4525099"/>
                    </a:lnTo>
                    <a:lnTo>
                      <a:pt x="5865190" y="4486999"/>
                    </a:lnTo>
                    <a:lnTo>
                      <a:pt x="5871184" y="4436199"/>
                    </a:lnTo>
                    <a:lnTo>
                      <a:pt x="5875896" y="4385399"/>
                    </a:lnTo>
                    <a:lnTo>
                      <a:pt x="5879274" y="4334599"/>
                    </a:lnTo>
                    <a:lnTo>
                      <a:pt x="5881319" y="4296499"/>
                    </a:lnTo>
                    <a:lnTo>
                      <a:pt x="5882005" y="4245699"/>
                    </a:lnTo>
                    <a:close/>
                  </a:path>
                  <a:path w="5907405" h="5897245">
                    <a:moveTo>
                      <a:pt x="5906973" y="1651000"/>
                    </a:moveTo>
                    <a:lnTo>
                      <a:pt x="5906287" y="1600200"/>
                    </a:lnTo>
                    <a:lnTo>
                      <a:pt x="5904242" y="1562100"/>
                    </a:lnTo>
                    <a:lnTo>
                      <a:pt x="5900852" y="1511300"/>
                    </a:lnTo>
                    <a:lnTo>
                      <a:pt x="5896153" y="1460500"/>
                    </a:lnTo>
                    <a:lnTo>
                      <a:pt x="5890145" y="1409700"/>
                    </a:lnTo>
                    <a:lnTo>
                      <a:pt x="5882856" y="1371600"/>
                    </a:lnTo>
                    <a:lnTo>
                      <a:pt x="5874296" y="1320800"/>
                    </a:lnTo>
                    <a:lnTo>
                      <a:pt x="5864504" y="1282700"/>
                    </a:lnTo>
                    <a:lnTo>
                      <a:pt x="5853468" y="1231900"/>
                    </a:lnTo>
                    <a:lnTo>
                      <a:pt x="5841238" y="1193800"/>
                    </a:lnTo>
                    <a:lnTo>
                      <a:pt x="5827814" y="1143000"/>
                    </a:lnTo>
                    <a:lnTo>
                      <a:pt x="5813222" y="1104900"/>
                    </a:lnTo>
                    <a:lnTo>
                      <a:pt x="5797474" y="1054100"/>
                    </a:lnTo>
                    <a:lnTo>
                      <a:pt x="5780595" y="1016000"/>
                    </a:lnTo>
                    <a:lnTo>
                      <a:pt x="5762599" y="977900"/>
                    </a:lnTo>
                    <a:lnTo>
                      <a:pt x="5743511" y="939800"/>
                    </a:lnTo>
                    <a:lnTo>
                      <a:pt x="5723344" y="889000"/>
                    </a:lnTo>
                    <a:lnTo>
                      <a:pt x="5702122" y="850900"/>
                    </a:lnTo>
                    <a:lnTo>
                      <a:pt x="5679859" y="812800"/>
                    </a:lnTo>
                    <a:lnTo>
                      <a:pt x="5656567" y="774700"/>
                    </a:lnTo>
                    <a:lnTo>
                      <a:pt x="5632285" y="736600"/>
                    </a:lnTo>
                    <a:lnTo>
                      <a:pt x="5607012" y="698500"/>
                    </a:lnTo>
                    <a:lnTo>
                      <a:pt x="5580786" y="673100"/>
                    </a:lnTo>
                    <a:lnTo>
                      <a:pt x="5553608" y="635000"/>
                    </a:lnTo>
                    <a:lnTo>
                      <a:pt x="5525503" y="596900"/>
                    </a:lnTo>
                    <a:lnTo>
                      <a:pt x="5496496" y="558800"/>
                    </a:lnTo>
                    <a:lnTo>
                      <a:pt x="5466600" y="533400"/>
                    </a:lnTo>
                    <a:lnTo>
                      <a:pt x="5435828" y="495300"/>
                    </a:lnTo>
                    <a:lnTo>
                      <a:pt x="5404218" y="469900"/>
                    </a:lnTo>
                    <a:lnTo>
                      <a:pt x="5371757" y="431800"/>
                    </a:lnTo>
                    <a:lnTo>
                      <a:pt x="5338496" y="406400"/>
                    </a:lnTo>
                    <a:lnTo>
                      <a:pt x="5304434" y="381000"/>
                    </a:lnTo>
                    <a:lnTo>
                      <a:pt x="5269598" y="342900"/>
                    </a:lnTo>
                    <a:lnTo>
                      <a:pt x="5234013" y="317500"/>
                    </a:lnTo>
                    <a:lnTo>
                      <a:pt x="5197678" y="292100"/>
                    </a:lnTo>
                    <a:lnTo>
                      <a:pt x="5160619" y="266700"/>
                    </a:lnTo>
                    <a:lnTo>
                      <a:pt x="5122875" y="241300"/>
                    </a:lnTo>
                    <a:lnTo>
                      <a:pt x="5084445" y="215900"/>
                    </a:lnTo>
                    <a:lnTo>
                      <a:pt x="5045341" y="203200"/>
                    </a:lnTo>
                    <a:lnTo>
                      <a:pt x="4965243" y="152400"/>
                    </a:lnTo>
                    <a:lnTo>
                      <a:pt x="4924260" y="139700"/>
                    </a:lnTo>
                    <a:lnTo>
                      <a:pt x="4882705" y="114300"/>
                    </a:lnTo>
                    <a:lnTo>
                      <a:pt x="4622038" y="38100"/>
                    </a:lnTo>
                    <a:lnTo>
                      <a:pt x="4531309" y="12700"/>
                    </a:lnTo>
                    <a:lnTo>
                      <a:pt x="4485297" y="12700"/>
                    </a:lnTo>
                    <a:lnTo>
                      <a:pt x="4438891" y="0"/>
                    </a:lnTo>
                    <a:lnTo>
                      <a:pt x="4060393" y="0"/>
                    </a:lnTo>
                    <a:lnTo>
                      <a:pt x="4013987" y="12700"/>
                    </a:lnTo>
                    <a:lnTo>
                      <a:pt x="3967988" y="12700"/>
                    </a:lnTo>
                    <a:lnTo>
                      <a:pt x="3877246" y="38100"/>
                    </a:lnTo>
                    <a:lnTo>
                      <a:pt x="3616591" y="114300"/>
                    </a:lnTo>
                    <a:lnTo>
                      <a:pt x="3575037" y="139700"/>
                    </a:lnTo>
                    <a:lnTo>
                      <a:pt x="3534067" y="152400"/>
                    </a:lnTo>
                    <a:lnTo>
                      <a:pt x="3453955" y="203200"/>
                    </a:lnTo>
                    <a:lnTo>
                      <a:pt x="3414865" y="215900"/>
                    </a:lnTo>
                    <a:lnTo>
                      <a:pt x="3376434" y="241300"/>
                    </a:lnTo>
                    <a:lnTo>
                      <a:pt x="3338690" y="266700"/>
                    </a:lnTo>
                    <a:lnTo>
                      <a:pt x="3301631" y="292100"/>
                    </a:lnTo>
                    <a:lnTo>
                      <a:pt x="3265309" y="317500"/>
                    </a:lnTo>
                    <a:lnTo>
                      <a:pt x="3229711" y="342900"/>
                    </a:lnTo>
                    <a:lnTo>
                      <a:pt x="3194875" y="381000"/>
                    </a:lnTo>
                    <a:lnTo>
                      <a:pt x="3160826" y="406400"/>
                    </a:lnTo>
                    <a:lnTo>
                      <a:pt x="3127565" y="431800"/>
                    </a:lnTo>
                    <a:lnTo>
                      <a:pt x="3095104" y="469900"/>
                    </a:lnTo>
                    <a:lnTo>
                      <a:pt x="3063494" y="495300"/>
                    </a:lnTo>
                    <a:lnTo>
                      <a:pt x="3032722" y="533400"/>
                    </a:lnTo>
                    <a:lnTo>
                      <a:pt x="3002826" y="558800"/>
                    </a:lnTo>
                    <a:lnTo>
                      <a:pt x="2973819" y="596900"/>
                    </a:lnTo>
                    <a:lnTo>
                      <a:pt x="2945727" y="635000"/>
                    </a:lnTo>
                    <a:lnTo>
                      <a:pt x="2918549" y="660400"/>
                    </a:lnTo>
                    <a:lnTo>
                      <a:pt x="2892323" y="698500"/>
                    </a:lnTo>
                    <a:lnTo>
                      <a:pt x="2867050" y="736600"/>
                    </a:lnTo>
                    <a:lnTo>
                      <a:pt x="2842768" y="774700"/>
                    </a:lnTo>
                    <a:lnTo>
                      <a:pt x="2819489" y="812800"/>
                    </a:lnTo>
                    <a:lnTo>
                      <a:pt x="2797225" y="850900"/>
                    </a:lnTo>
                    <a:lnTo>
                      <a:pt x="2776004" y="889000"/>
                    </a:lnTo>
                    <a:lnTo>
                      <a:pt x="2755836" y="939800"/>
                    </a:lnTo>
                    <a:lnTo>
                      <a:pt x="2736748" y="977900"/>
                    </a:lnTo>
                    <a:lnTo>
                      <a:pt x="2718752" y="1016000"/>
                    </a:lnTo>
                    <a:lnTo>
                      <a:pt x="2701874" y="1054100"/>
                    </a:lnTo>
                    <a:lnTo>
                      <a:pt x="2686139" y="1104900"/>
                    </a:lnTo>
                    <a:lnTo>
                      <a:pt x="2671534" y="1143000"/>
                    </a:lnTo>
                    <a:lnTo>
                      <a:pt x="2658122" y="1193800"/>
                    </a:lnTo>
                    <a:lnTo>
                      <a:pt x="2645880" y="1231900"/>
                    </a:lnTo>
                    <a:lnTo>
                      <a:pt x="2634856" y="1282700"/>
                    </a:lnTo>
                    <a:lnTo>
                      <a:pt x="2625052" y="1320800"/>
                    </a:lnTo>
                    <a:lnTo>
                      <a:pt x="2616504" y="1371600"/>
                    </a:lnTo>
                    <a:lnTo>
                      <a:pt x="2609215" y="1409700"/>
                    </a:lnTo>
                    <a:lnTo>
                      <a:pt x="2603208" y="1460500"/>
                    </a:lnTo>
                    <a:lnTo>
                      <a:pt x="2598496" y="1511300"/>
                    </a:lnTo>
                    <a:lnTo>
                      <a:pt x="2595118" y="1549400"/>
                    </a:lnTo>
                    <a:lnTo>
                      <a:pt x="2593073" y="1600200"/>
                    </a:lnTo>
                    <a:lnTo>
                      <a:pt x="2592387" y="1651000"/>
                    </a:lnTo>
                    <a:lnTo>
                      <a:pt x="3314535" y="1651000"/>
                    </a:lnTo>
                    <a:lnTo>
                      <a:pt x="3315779" y="1600200"/>
                    </a:lnTo>
                    <a:lnTo>
                      <a:pt x="3319449" y="1562100"/>
                    </a:lnTo>
                    <a:lnTo>
                      <a:pt x="3325495" y="1511300"/>
                    </a:lnTo>
                    <a:lnTo>
                      <a:pt x="3333839" y="1460500"/>
                    </a:lnTo>
                    <a:lnTo>
                      <a:pt x="3344443" y="1422400"/>
                    </a:lnTo>
                    <a:lnTo>
                      <a:pt x="3357219" y="1371600"/>
                    </a:lnTo>
                    <a:lnTo>
                      <a:pt x="3372129" y="1333500"/>
                    </a:lnTo>
                    <a:lnTo>
                      <a:pt x="3389084" y="1295400"/>
                    </a:lnTo>
                    <a:lnTo>
                      <a:pt x="3408032" y="1244600"/>
                    </a:lnTo>
                    <a:lnTo>
                      <a:pt x="3428911" y="1206500"/>
                    </a:lnTo>
                    <a:lnTo>
                      <a:pt x="3451669" y="1168400"/>
                    </a:lnTo>
                    <a:lnTo>
                      <a:pt x="3476218" y="1130300"/>
                    </a:lnTo>
                    <a:lnTo>
                      <a:pt x="3502520" y="1092200"/>
                    </a:lnTo>
                    <a:lnTo>
                      <a:pt x="3530498" y="1054100"/>
                    </a:lnTo>
                    <a:lnTo>
                      <a:pt x="3560102" y="1028700"/>
                    </a:lnTo>
                    <a:lnTo>
                      <a:pt x="3591255" y="990600"/>
                    </a:lnTo>
                    <a:lnTo>
                      <a:pt x="3623894" y="965200"/>
                    </a:lnTo>
                    <a:lnTo>
                      <a:pt x="3657968" y="927100"/>
                    </a:lnTo>
                    <a:lnTo>
                      <a:pt x="3693401" y="901700"/>
                    </a:lnTo>
                    <a:lnTo>
                      <a:pt x="3730142" y="876300"/>
                    </a:lnTo>
                    <a:lnTo>
                      <a:pt x="3768115" y="850900"/>
                    </a:lnTo>
                    <a:lnTo>
                      <a:pt x="3807269" y="825500"/>
                    </a:lnTo>
                    <a:lnTo>
                      <a:pt x="3847541" y="812800"/>
                    </a:lnTo>
                    <a:lnTo>
                      <a:pt x="3888867" y="787400"/>
                    </a:lnTo>
                    <a:lnTo>
                      <a:pt x="4018508" y="749300"/>
                    </a:lnTo>
                    <a:lnTo>
                      <a:pt x="4109034" y="723900"/>
                    </a:lnTo>
                    <a:lnTo>
                      <a:pt x="4155338" y="723900"/>
                    </a:lnTo>
                    <a:lnTo>
                      <a:pt x="4202265" y="711200"/>
                    </a:lnTo>
                    <a:lnTo>
                      <a:pt x="4298239" y="711200"/>
                    </a:lnTo>
                    <a:lnTo>
                      <a:pt x="4346067" y="723900"/>
                    </a:lnTo>
                    <a:lnTo>
                      <a:pt x="4393158" y="723900"/>
                    </a:lnTo>
                    <a:lnTo>
                      <a:pt x="4484903" y="749300"/>
                    </a:lnTo>
                    <a:lnTo>
                      <a:pt x="4615586" y="787400"/>
                    </a:lnTo>
                    <a:lnTo>
                      <a:pt x="4657077" y="812800"/>
                    </a:lnTo>
                    <a:lnTo>
                      <a:pt x="4697438" y="825500"/>
                    </a:lnTo>
                    <a:lnTo>
                      <a:pt x="4736604" y="850900"/>
                    </a:lnTo>
                    <a:lnTo>
                      <a:pt x="4774527" y="876300"/>
                    </a:lnTo>
                    <a:lnTo>
                      <a:pt x="4811141" y="901700"/>
                    </a:lnTo>
                    <a:lnTo>
                      <a:pt x="4846409" y="927100"/>
                    </a:lnTo>
                    <a:lnTo>
                      <a:pt x="4880267" y="965200"/>
                    </a:lnTo>
                    <a:lnTo>
                      <a:pt x="4912652" y="990600"/>
                    </a:lnTo>
                    <a:lnTo>
                      <a:pt x="4943500" y="1028700"/>
                    </a:lnTo>
                    <a:lnTo>
                      <a:pt x="4972774" y="1054100"/>
                    </a:lnTo>
                    <a:lnTo>
                      <a:pt x="5000409" y="1092200"/>
                    </a:lnTo>
                    <a:lnTo>
                      <a:pt x="5026355" y="1130300"/>
                    </a:lnTo>
                    <a:lnTo>
                      <a:pt x="5050548" y="1168400"/>
                    </a:lnTo>
                    <a:lnTo>
                      <a:pt x="5072926" y="1206500"/>
                    </a:lnTo>
                    <a:lnTo>
                      <a:pt x="5093449" y="1244600"/>
                    </a:lnTo>
                    <a:lnTo>
                      <a:pt x="5112042" y="1295400"/>
                    </a:lnTo>
                    <a:lnTo>
                      <a:pt x="5128666" y="1333500"/>
                    </a:lnTo>
                    <a:lnTo>
                      <a:pt x="5143246" y="1371600"/>
                    </a:lnTo>
                    <a:lnTo>
                      <a:pt x="5155743" y="1422400"/>
                    </a:lnTo>
                    <a:lnTo>
                      <a:pt x="5166106" y="1460500"/>
                    </a:lnTo>
                    <a:lnTo>
                      <a:pt x="5174246" y="1511300"/>
                    </a:lnTo>
                    <a:lnTo>
                      <a:pt x="5180139" y="1562100"/>
                    </a:lnTo>
                    <a:lnTo>
                      <a:pt x="5183721" y="1600200"/>
                    </a:lnTo>
                    <a:lnTo>
                      <a:pt x="5184927" y="1651000"/>
                    </a:lnTo>
                    <a:lnTo>
                      <a:pt x="5183721" y="1701800"/>
                    </a:lnTo>
                    <a:lnTo>
                      <a:pt x="5180139" y="1752600"/>
                    </a:lnTo>
                    <a:lnTo>
                      <a:pt x="5174246" y="1790700"/>
                    </a:lnTo>
                    <a:lnTo>
                      <a:pt x="5166106" y="1841500"/>
                    </a:lnTo>
                    <a:lnTo>
                      <a:pt x="5155743" y="1892300"/>
                    </a:lnTo>
                    <a:lnTo>
                      <a:pt x="5143246" y="1930400"/>
                    </a:lnTo>
                    <a:lnTo>
                      <a:pt x="5128666" y="1968500"/>
                    </a:lnTo>
                    <a:lnTo>
                      <a:pt x="5112042" y="2019300"/>
                    </a:lnTo>
                    <a:lnTo>
                      <a:pt x="5093449" y="2057400"/>
                    </a:lnTo>
                    <a:lnTo>
                      <a:pt x="5072926" y="2095500"/>
                    </a:lnTo>
                    <a:lnTo>
                      <a:pt x="5050548" y="2133600"/>
                    </a:lnTo>
                    <a:lnTo>
                      <a:pt x="5026355" y="2171700"/>
                    </a:lnTo>
                    <a:lnTo>
                      <a:pt x="5000409" y="2209800"/>
                    </a:lnTo>
                    <a:lnTo>
                      <a:pt x="4972774" y="2247900"/>
                    </a:lnTo>
                    <a:lnTo>
                      <a:pt x="4943500" y="2286000"/>
                    </a:lnTo>
                    <a:lnTo>
                      <a:pt x="4912652" y="2311400"/>
                    </a:lnTo>
                    <a:lnTo>
                      <a:pt x="4880267" y="2349500"/>
                    </a:lnTo>
                    <a:lnTo>
                      <a:pt x="4846409" y="2374900"/>
                    </a:lnTo>
                    <a:lnTo>
                      <a:pt x="4811141" y="2400300"/>
                    </a:lnTo>
                    <a:lnTo>
                      <a:pt x="4774527" y="2425700"/>
                    </a:lnTo>
                    <a:lnTo>
                      <a:pt x="4736604" y="2451100"/>
                    </a:lnTo>
                    <a:lnTo>
                      <a:pt x="4697438" y="2476500"/>
                    </a:lnTo>
                    <a:lnTo>
                      <a:pt x="4657077" y="2489200"/>
                    </a:lnTo>
                    <a:lnTo>
                      <a:pt x="4615586" y="2514600"/>
                    </a:lnTo>
                    <a:lnTo>
                      <a:pt x="4529442" y="2540000"/>
                    </a:lnTo>
                    <a:lnTo>
                      <a:pt x="4393158" y="2578100"/>
                    </a:lnTo>
                    <a:lnTo>
                      <a:pt x="4346067" y="2578100"/>
                    </a:lnTo>
                    <a:lnTo>
                      <a:pt x="4298239" y="2590800"/>
                    </a:lnTo>
                    <a:lnTo>
                      <a:pt x="4249737" y="2590800"/>
                    </a:lnTo>
                    <a:lnTo>
                      <a:pt x="4249737" y="3301987"/>
                    </a:lnTo>
                    <a:lnTo>
                      <a:pt x="4439005" y="3301987"/>
                    </a:lnTo>
                    <a:lnTo>
                      <a:pt x="4485386" y="3289300"/>
                    </a:lnTo>
                    <a:lnTo>
                      <a:pt x="4531398" y="3289300"/>
                    </a:lnTo>
                    <a:lnTo>
                      <a:pt x="4797971" y="3213100"/>
                    </a:lnTo>
                    <a:lnTo>
                      <a:pt x="4882781" y="3187700"/>
                    </a:lnTo>
                    <a:lnTo>
                      <a:pt x="4924336" y="3162300"/>
                    </a:lnTo>
                    <a:lnTo>
                      <a:pt x="4965306" y="3149600"/>
                    </a:lnTo>
                    <a:lnTo>
                      <a:pt x="5045418" y="3098800"/>
                    </a:lnTo>
                    <a:lnTo>
                      <a:pt x="5084508" y="3086100"/>
                    </a:lnTo>
                    <a:lnTo>
                      <a:pt x="5122938" y="3060700"/>
                    </a:lnTo>
                    <a:lnTo>
                      <a:pt x="5160683" y="3035300"/>
                    </a:lnTo>
                    <a:lnTo>
                      <a:pt x="5197729" y="3009900"/>
                    </a:lnTo>
                    <a:lnTo>
                      <a:pt x="5234063" y="2984500"/>
                    </a:lnTo>
                    <a:lnTo>
                      <a:pt x="5269649" y="2959100"/>
                    </a:lnTo>
                    <a:lnTo>
                      <a:pt x="5304485" y="2921000"/>
                    </a:lnTo>
                    <a:lnTo>
                      <a:pt x="5338546" y="2895600"/>
                    </a:lnTo>
                    <a:lnTo>
                      <a:pt x="5371808" y="2870200"/>
                    </a:lnTo>
                    <a:lnTo>
                      <a:pt x="5404256" y="2832100"/>
                    </a:lnTo>
                    <a:lnTo>
                      <a:pt x="5435879" y="2806700"/>
                    </a:lnTo>
                    <a:lnTo>
                      <a:pt x="5466639" y="2768600"/>
                    </a:lnTo>
                    <a:lnTo>
                      <a:pt x="5496534" y="2743200"/>
                    </a:lnTo>
                    <a:lnTo>
                      <a:pt x="5525541" y="2705100"/>
                    </a:lnTo>
                    <a:lnTo>
                      <a:pt x="5553646" y="2667000"/>
                    </a:lnTo>
                    <a:lnTo>
                      <a:pt x="5580824" y="2641600"/>
                    </a:lnTo>
                    <a:lnTo>
                      <a:pt x="5607050" y="2603500"/>
                    </a:lnTo>
                    <a:lnTo>
                      <a:pt x="5632310" y="2565400"/>
                    </a:lnTo>
                    <a:lnTo>
                      <a:pt x="5656592" y="2527300"/>
                    </a:lnTo>
                    <a:lnTo>
                      <a:pt x="5679872" y="2489200"/>
                    </a:lnTo>
                    <a:lnTo>
                      <a:pt x="5702135" y="2451100"/>
                    </a:lnTo>
                    <a:lnTo>
                      <a:pt x="5723356" y="2413000"/>
                    </a:lnTo>
                    <a:lnTo>
                      <a:pt x="5743524" y="2362200"/>
                    </a:lnTo>
                    <a:lnTo>
                      <a:pt x="5762612" y="2324100"/>
                    </a:lnTo>
                    <a:lnTo>
                      <a:pt x="5780608" y="2286000"/>
                    </a:lnTo>
                    <a:lnTo>
                      <a:pt x="5797486" y="2247900"/>
                    </a:lnTo>
                    <a:lnTo>
                      <a:pt x="5813234" y="2197100"/>
                    </a:lnTo>
                    <a:lnTo>
                      <a:pt x="5827827" y="2159000"/>
                    </a:lnTo>
                    <a:lnTo>
                      <a:pt x="5841250" y="2108200"/>
                    </a:lnTo>
                    <a:lnTo>
                      <a:pt x="5853481" y="2070100"/>
                    </a:lnTo>
                    <a:lnTo>
                      <a:pt x="5864504" y="2019300"/>
                    </a:lnTo>
                    <a:lnTo>
                      <a:pt x="5874309" y="1981200"/>
                    </a:lnTo>
                    <a:lnTo>
                      <a:pt x="5882856" y="1930400"/>
                    </a:lnTo>
                    <a:lnTo>
                      <a:pt x="5890145" y="1892300"/>
                    </a:lnTo>
                    <a:lnTo>
                      <a:pt x="5896153" y="1841500"/>
                    </a:lnTo>
                    <a:lnTo>
                      <a:pt x="5900864" y="1790700"/>
                    </a:lnTo>
                    <a:lnTo>
                      <a:pt x="5904242" y="1752600"/>
                    </a:lnTo>
                    <a:lnTo>
                      <a:pt x="5906287" y="1701800"/>
                    </a:lnTo>
                    <a:lnTo>
                      <a:pt x="5906973" y="1651000"/>
                    </a:lnTo>
                    <a:close/>
                  </a:path>
                </a:pathLst>
              </a:custGeom>
              <a:solidFill>
                <a:srgbClr val="000000">
                  <a:alpha val="16999"/>
                </a:srgbClr>
              </a:solidFill>
            </p:spPr>
            <p:txBody>
              <a:bodyPr wrap="square" lIns="0" tIns="0" rIns="0" bIns="0" rtlCol="0"/>
              <a:lstStyle/>
              <a:p>
                <a:endParaRPr/>
              </a:p>
            </p:txBody>
          </p:sp>
          <p:pic>
            <p:nvPicPr>
              <p:cNvPr id="15" name="object 9">
                <a:extLst>
                  <a:ext uri="{FF2B5EF4-FFF2-40B4-BE49-F238E27FC236}">
                    <a16:creationId xmlns:a16="http://schemas.microsoft.com/office/drawing/2014/main" id="{3A1A55DB-1A4A-4BC5-B94E-46C3790F41B5}"/>
                  </a:ext>
                </a:extLst>
              </p:cNvPr>
              <p:cNvPicPr/>
              <p:nvPr/>
            </p:nvPicPr>
            <p:blipFill>
              <a:blip r:embed="rId7" cstate="print"/>
              <a:stretch>
                <a:fillRect/>
              </a:stretch>
            </p:blipFill>
            <p:spPr>
              <a:xfrm>
                <a:off x="10873120" y="4682368"/>
                <a:ext cx="1520401" cy="1520403"/>
              </a:xfrm>
              <a:prstGeom prst="rect">
                <a:avLst/>
              </a:prstGeom>
            </p:spPr>
          </p:pic>
          <p:pic>
            <p:nvPicPr>
              <p:cNvPr id="16" name="object 10">
                <a:extLst>
                  <a:ext uri="{FF2B5EF4-FFF2-40B4-BE49-F238E27FC236}">
                    <a16:creationId xmlns:a16="http://schemas.microsoft.com/office/drawing/2014/main" id="{0311955B-7DCE-40E5-A16F-0E045A7EAE0E}"/>
                  </a:ext>
                </a:extLst>
              </p:cNvPr>
              <p:cNvPicPr/>
              <p:nvPr/>
            </p:nvPicPr>
            <p:blipFill>
              <a:blip r:embed="rId8" cstate="print"/>
              <a:stretch>
                <a:fillRect/>
              </a:stretch>
            </p:blipFill>
            <p:spPr>
              <a:xfrm>
                <a:off x="13469652" y="7244669"/>
                <a:ext cx="1522471" cy="1522474"/>
              </a:xfrm>
              <a:prstGeom prst="rect">
                <a:avLst/>
              </a:prstGeom>
            </p:spPr>
          </p:pic>
          <p:pic>
            <p:nvPicPr>
              <p:cNvPr id="17" name="object 11">
                <a:extLst>
                  <a:ext uri="{FF2B5EF4-FFF2-40B4-BE49-F238E27FC236}">
                    <a16:creationId xmlns:a16="http://schemas.microsoft.com/office/drawing/2014/main" id="{822B78CB-E0E2-4125-B57A-F1D672378800}"/>
                  </a:ext>
                </a:extLst>
              </p:cNvPr>
              <p:cNvPicPr/>
              <p:nvPr/>
            </p:nvPicPr>
            <p:blipFill>
              <a:blip r:embed="rId9" cstate="print"/>
              <a:stretch>
                <a:fillRect/>
              </a:stretch>
            </p:blipFill>
            <p:spPr>
              <a:xfrm>
                <a:off x="13447584" y="4617658"/>
                <a:ext cx="1566633" cy="1566638"/>
              </a:xfrm>
              <a:prstGeom prst="rect">
                <a:avLst/>
              </a:prstGeom>
            </p:spPr>
          </p:pic>
          <p:sp>
            <p:nvSpPr>
              <p:cNvPr id="18" name="object 12">
                <a:extLst>
                  <a:ext uri="{FF2B5EF4-FFF2-40B4-BE49-F238E27FC236}">
                    <a16:creationId xmlns:a16="http://schemas.microsoft.com/office/drawing/2014/main" id="{6D0CB91A-D6FF-417E-B96E-C722A2190847}"/>
                  </a:ext>
                </a:extLst>
              </p:cNvPr>
              <p:cNvSpPr/>
              <p:nvPr/>
            </p:nvSpPr>
            <p:spPr>
              <a:xfrm>
                <a:off x="11137029" y="4897565"/>
                <a:ext cx="3545201" cy="960755"/>
              </a:xfrm>
              <a:custGeom>
                <a:avLst/>
                <a:gdLst/>
                <a:ahLst/>
                <a:cxnLst/>
                <a:rect l="l" t="t" r="r" b="b"/>
                <a:pathLst>
                  <a:path w="3545205" h="960754">
                    <a:moveTo>
                      <a:pt x="204901" y="513803"/>
                    </a:moveTo>
                    <a:lnTo>
                      <a:pt x="196202" y="475094"/>
                    </a:lnTo>
                    <a:lnTo>
                      <a:pt x="167474" y="447725"/>
                    </a:lnTo>
                    <a:lnTo>
                      <a:pt x="132829" y="440524"/>
                    </a:lnTo>
                    <a:lnTo>
                      <a:pt x="128384" y="440918"/>
                    </a:lnTo>
                    <a:lnTo>
                      <a:pt x="92100" y="456971"/>
                    </a:lnTo>
                    <a:lnTo>
                      <a:pt x="70840" y="490474"/>
                    </a:lnTo>
                    <a:lnTo>
                      <a:pt x="68529" y="503669"/>
                    </a:lnTo>
                    <a:lnTo>
                      <a:pt x="68529" y="513803"/>
                    </a:lnTo>
                    <a:lnTo>
                      <a:pt x="82029" y="550024"/>
                    </a:lnTo>
                    <a:lnTo>
                      <a:pt x="114198" y="573417"/>
                    </a:lnTo>
                    <a:lnTo>
                      <a:pt x="140677" y="577037"/>
                    </a:lnTo>
                    <a:lnTo>
                      <a:pt x="145122" y="576630"/>
                    </a:lnTo>
                    <a:lnTo>
                      <a:pt x="181381" y="560539"/>
                    </a:lnTo>
                    <a:lnTo>
                      <a:pt x="202603" y="527011"/>
                    </a:lnTo>
                    <a:lnTo>
                      <a:pt x="204901" y="513803"/>
                    </a:lnTo>
                    <a:close/>
                  </a:path>
                  <a:path w="3545205" h="960754">
                    <a:moveTo>
                      <a:pt x="273481" y="779195"/>
                    </a:moveTo>
                    <a:lnTo>
                      <a:pt x="259588" y="739267"/>
                    </a:lnTo>
                    <a:lnTo>
                      <a:pt x="222338" y="715340"/>
                    </a:lnTo>
                    <a:lnTo>
                      <a:pt x="136906" y="713587"/>
                    </a:lnTo>
                    <a:lnTo>
                      <a:pt x="66446" y="713867"/>
                    </a:lnTo>
                    <a:lnTo>
                      <a:pt x="62026" y="713803"/>
                    </a:lnTo>
                    <a:lnTo>
                      <a:pt x="25387" y="727392"/>
                    </a:lnTo>
                    <a:lnTo>
                      <a:pt x="3009" y="759434"/>
                    </a:lnTo>
                    <a:lnTo>
                      <a:pt x="0" y="776744"/>
                    </a:lnTo>
                    <a:lnTo>
                      <a:pt x="76" y="779195"/>
                    </a:lnTo>
                    <a:lnTo>
                      <a:pt x="139" y="960564"/>
                    </a:lnTo>
                    <a:lnTo>
                      <a:pt x="273481" y="960564"/>
                    </a:lnTo>
                    <a:lnTo>
                      <a:pt x="273481" y="779195"/>
                    </a:lnTo>
                    <a:close/>
                  </a:path>
                  <a:path w="3545205" h="960754">
                    <a:moveTo>
                      <a:pt x="304444" y="293535"/>
                    </a:moveTo>
                    <a:lnTo>
                      <a:pt x="247307" y="273481"/>
                    </a:lnTo>
                    <a:lnTo>
                      <a:pt x="209829" y="273735"/>
                    </a:lnTo>
                    <a:lnTo>
                      <a:pt x="190360" y="293535"/>
                    </a:lnTo>
                    <a:lnTo>
                      <a:pt x="190398" y="299631"/>
                    </a:lnTo>
                    <a:lnTo>
                      <a:pt x="210286" y="319112"/>
                    </a:lnTo>
                    <a:lnTo>
                      <a:pt x="213296" y="319087"/>
                    </a:lnTo>
                    <a:lnTo>
                      <a:pt x="246761" y="319087"/>
                    </a:lnTo>
                    <a:lnTo>
                      <a:pt x="272884" y="319151"/>
                    </a:lnTo>
                    <a:lnTo>
                      <a:pt x="281584" y="319087"/>
                    </a:lnTo>
                    <a:lnTo>
                      <a:pt x="284594" y="319100"/>
                    </a:lnTo>
                    <a:lnTo>
                      <a:pt x="304393" y="299631"/>
                    </a:lnTo>
                    <a:lnTo>
                      <a:pt x="304444" y="293535"/>
                    </a:lnTo>
                    <a:close/>
                  </a:path>
                  <a:path w="3545205" h="960754">
                    <a:moveTo>
                      <a:pt x="365569" y="151130"/>
                    </a:moveTo>
                    <a:lnTo>
                      <a:pt x="333375" y="111252"/>
                    </a:lnTo>
                    <a:lnTo>
                      <a:pt x="305714" y="84023"/>
                    </a:lnTo>
                    <a:lnTo>
                      <a:pt x="295135" y="79971"/>
                    </a:lnTo>
                    <a:lnTo>
                      <a:pt x="289356" y="80086"/>
                    </a:lnTo>
                    <a:lnTo>
                      <a:pt x="286588" y="80683"/>
                    </a:lnTo>
                    <a:lnTo>
                      <a:pt x="281279" y="82956"/>
                    </a:lnTo>
                    <a:lnTo>
                      <a:pt x="278942" y="84543"/>
                    </a:lnTo>
                    <a:lnTo>
                      <a:pt x="276910" y="86601"/>
                    </a:lnTo>
                    <a:lnTo>
                      <a:pt x="274802" y="88519"/>
                    </a:lnTo>
                    <a:lnTo>
                      <a:pt x="273138" y="90754"/>
                    </a:lnTo>
                    <a:lnTo>
                      <a:pt x="270675" y="95897"/>
                    </a:lnTo>
                    <a:lnTo>
                      <a:pt x="269976" y="98577"/>
                    </a:lnTo>
                    <a:lnTo>
                      <a:pt x="269633" y="104305"/>
                    </a:lnTo>
                    <a:lnTo>
                      <a:pt x="270002" y="107073"/>
                    </a:lnTo>
                    <a:lnTo>
                      <a:pt x="300850" y="143421"/>
                    </a:lnTo>
                    <a:lnTo>
                      <a:pt x="330428" y="172300"/>
                    </a:lnTo>
                    <a:lnTo>
                      <a:pt x="342963" y="175310"/>
                    </a:lnTo>
                    <a:lnTo>
                      <a:pt x="347078" y="174536"/>
                    </a:lnTo>
                    <a:lnTo>
                      <a:pt x="350939" y="172389"/>
                    </a:lnTo>
                    <a:lnTo>
                      <a:pt x="355142" y="170446"/>
                    </a:lnTo>
                    <a:lnTo>
                      <a:pt x="358546" y="167576"/>
                    </a:lnTo>
                    <a:lnTo>
                      <a:pt x="363791" y="159956"/>
                    </a:lnTo>
                    <a:lnTo>
                      <a:pt x="365252" y="155740"/>
                    </a:lnTo>
                    <a:lnTo>
                      <a:pt x="365569" y="151130"/>
                    </a:lnTo>
                    <a:close/>
                  </a:path>
                  <a:path w="3545205" h="960754">
                    <a:moveTo>
                      <a:pt x="524167" y="39738"/>
                    </a:moveTo>
                    <a:lnTo>
                      <a:pt x="512775" y="2755"/>
                    </a:lnTo>
                    <a:lnTo>
                      <a:pt x="504266" y="0"/>
                    </a:lnTo>
                    <a:lnTo>
                      <a:pt x="501256" y="63"/>
                    </a:lnTo>
                    <a:lnTo>
                      <a:pt x="498271" y="25"/>
                    </a:lnTo>
                    <a:lnTo>
                      <a:pt x="478612" y="91579"/>
                    </a:lnTo>
                    <a:lnTo>
                      <a:pt x="478586" y="94653"/>
                    </a:lnTo>
                    <a:lnTo>
                      <a:pt x="504101" y="114795"/>
                    </a:lnTo>
                    <a:lnTo>
                      <a:pt x="507060" y="114223"/>
                    </a:lnTo>
                    <a:lnTo>
                      <a:pt x="524090" y="94653"/>
                    </a:lnTo>
                    <a:lnTo>
                      <a:pt x="524078" y="82397"/>
                    </a:lnTo>
                    <a:lnTo>
                      <a:pt x="524167" y="39738"/>
                    </a:lnTo>
                    <a:close/>
                  </a:path>
                  <a:path w="3545205" h="960754">
                    <a:moveTo>
                      <a:pt x="592531" y="320713"/>
                    </a:moveTo>
                    <a:lnTo>
                      <a:pt x="580809" y="281495"/>
                    </a:lnTo>
                    <a:lnTo>
                      <a:pt x="547484" y="247789"/>
                    </a:lnTo>
                    <a:lnTo>
                      <a:pt x="507784" y="235559"/>
                    </a:lnTo>
                    <a:lnTo>
                      <a:pt x="495782" y="235508"/>
                    </a:lnTo>
                    <a:lnTo>
                      <a:pt x="489839" y="236080"/>
                    </a:lnTo>
                    <a:lnTo>
                      <a:pt x="446011" y="254114"/>
                    </a:lnTo>
                    <a:lnTo>
                      <a:pt x="419620" y="286207"/>
                    </a:lnTo>
                    <a:lnTo>
                      <a:pt x="410387" y="320713"/>
                    </a:lnTo>
                    <a:lnTo>
                      <a:pt x="410438" y="333336"/>
                    </a:lnTo>
                    <a:lnTo>
                      <a:pt x="422173" y="372021"/>
                    </a:lnTo>
                    <a:lnTo>
                      <a:pt x="455155" y="405371"/>
                    </a:lnTo>
                    <a:lnTo>
                      <a:pt x="494385" y="417626"/>
                    </a:lnTo>
                    <a:lnTo>
                      <a:pt x="506323" y="417766"/>
                    </a:lnTo>
                    <a:lnTo>
                      <a:pt x="512267" y="417245"/>
                    </a:lnTo>
                    <a:lnTo>
                      <a:pt x="556260" y="399605"/>
                    </a:lnTo>
                    <a:lnTo>
                      <a:pt x="582942" y="367753"/>
                    </a:lnTo>
                    <a:lnTo>
                      <a:pt x="592531" y="320713"/>
                    </a:lnTo>
                    <a:close/>
                  </a:path>
                  <a:path w="3545205" h="960754">
                    <a:moveTo>
                      <a:pt x="683348" y="960577"/>
                    </a:moveTo>
                    <a:lnTo>
                      <a:pt x="683336" y="640384"/>
                    </a:lnTo>
                    <a:lnTo>
                      <a:pt x="670001" y="597344"/>
                    </a:lnTo>
                    <a:lnTo>
                      <a:pt x="636371" y="565531"/>
                    </a:lnTo>
                    <a:lnTo>
                      <a:pt x="596125" y="554736"/>
                    </a:lnTo>
                    <a:lnTo>
                      <a:pt x="588124" y="554355"/>
                    </a:lnTo>
                    <a:lnTo>
                      <a:pt x="580097" y="554380"/>
                    </a:lnTo>
                    <a:lnTo>
                      <a:pt x="495592" y="554278"/>
                    </a:lnTo>
                    <a:lnTo>
                      <a:pt x="411086" y="554380"/>
                    </a:lnTo>
                    <a:lnTo>
                      <a:pt x="405015" y="554316"/>
                    </a:lnTo>
                    <a:lnTo>
                      <a:pt x="399008" y="554837"/>
                    </a:lnTo>
                    <a:lnTo>
                      <a:pt x="354609" y="572909"/>
                    </a:lnTo>
                    <a:lnTo>
                      <a:pt x="328015" y="605421"/>
                    </a:lnTo>
                    <a:lnTo>
                      <a:pt x="318935" y="640384"/>
                    </a:lnTo>
                    <a:lnTo>
                      <a:pt x="319011" y="960577"/>
                    </a:lnTo>
                    <a:lnTo>
                      <a:pt x="683348" y="960577"/>
                    </a:lnTo>
                    <a:close/>
                  </a:path>
                  <a:path w="3545205" h="960754">
                    <a:moveTo>
                      <a:pt x="732713" y="105270"/>
                    </a:moveTo>
                    <a:lnTo>
                      <a:pt x="725601" y="86448"/>
                    </a:lnTo>
                    <a:lnTo>
                      <a:pt x="723480" y="84404"/>
                    </a:lnTo>
                    <a:lnTo>
                      <a:pt x="721055" y="82842"/>
                    </a:lnTo>
                    <a:lnTo>
                      <a:pt x="715594" y="80657"/>
                    </a:lnTo>
                    <a:lnTo>
                      <a:pt x="712749" y="80124"/>
                    </a:lnTo>
                    <a:lnTo>
                      <a:pt x="706869" y="80149"/>
                    </a:lnTo>
                    <a:lnTo>
                      <a:pt x="704037" y="80708"/>
                    </a:lnTo>
                    <a:lnTo>
                      <a:pt x="698601" y="82956"/>
                    </a:lnTo>
                    <a:lnTo>
                      <a:pt x="696188" y="84543"/>
                    </a:lnTo>
                    <a:lnTo>
                      <a:pt x="694093" y="86601"/>
                    </a:lnTo>
                    <a:lnTo>
                      <a:pt x="689267" y="91122"/>
                    </a:lnTo>
                    <a:lnTo>
                      <a:pt x="684593" y="95948"/>
                    </a:lnTo>
                    <a:lnTo>
                      <a:pt x="662241" y="118224"/>
                    </a:lnTo>
                    <a:lnTo>
                      <a:pt x="653453" y="127076"/>
                    </a:lnTo>
                    <a:lnTo>
                      <a:pt x="644791" y="136055"/>
                    </a:lnTo>
                    <a:lnTo>
                      <a:pt x="641350" y="139306"/>
                    </a:lnTo>
                    <a:lnTo>
                      <a:pt x="639229" y="143256"/>
                    </a:lnTo>
                    <a:lnTo>
                      <a:pt x="637603" y="152577"/>
                    </a:lnTo>
                    <a:lnTo>
                      <a:pt x="638276" y="157010"/>
                    </a:lnTo>
                    <a:lnTo>
                      <a:pt x="640410" y="161226"/>
                    </a:lnTo>
                    <a:lnTo>
                      <a:pt x="642543" y="165773"/>
                    </a:lnTo>
                    <a:lnTo>
                      <a:pt x="645795" y="169265"/>
                    </a:lnTo>
                    <a:lnTo>
                      <a:pt x="654570" y="174155"/>
                    </a:lnTo>
                    <a:lnTo>
                      <a:pt x="659257" y="175082"/>
                    </a:lnTo>
                    <a:lnTo>
                      <a:pt x="664235" y="174498"/>
                    </a:lnTo>
                    <a:lnTo>
                      <a:pt x="701624" y="143510"/>
                    </a:lnTo>
                    <a:lnTo>
                      <a:pt x="728433" y="116255"/>
                    </a:lnTo>
                    <a:lnTo>
                      <a:pt x="732205" y="108178"/>
                    </a:lnTo>
                    <a:lnTo>
                      <a:pt x="732713" y="105270"/>
                    </a:lnTo>
                    <a:close/>
                  </a:path>
                  <a:path w="3545205" h="960754">
                    <a:moveTo>
                      <a:pt x="812698" y="299326"/>
                    </a:moveTo>
                    <a:lnTo>
                      <a:pt x="791997" y="273558"/>
                    </a:lnTo>
                    <a:lnTo>
                      <a:pt x="788936" y="273697"/>
                    </a:lnTo>
                    <a:lnTo>
                      <a:pt x="780694" y="273634"/>
                    </a:lnTo>
                    <a:lnTo>
                      <a:pt x="758329" y="273697"/>
                    </a:lnTo>
                    <a:lnTo>
                      <a:pt x="756056" y="273697"/>
                    </a:lnTo>
                    <a:lnTo>
                      <a:pt x="753275" y="273697"/>
                    </a:lnTo>
                    <a:lnTo>
                      <a:pt x="729932" y="273634"/>
                    </a:lnTo>
                    <a:lnTo>
                      <a:pt x="722845" y="273697"/>
                    </a:lnTo>
                    <a:lnTo>
                      <a:pt x="721220" y="273697"/>
                    </a:lnTo>
                    <a:lnTo>
                      <a:pt x="718210" y="273685"/>
                    </a:lnTo>
                    <a:lnTo>
                      <a:pt x="715314" y="274256"/>
                    </a:lnTo>
                    <a:lnTo>
                      <a:pt x="698436" y="299326"/>
                    </a:lnTo>
                    <a:lnTo>
                      <a:pt x="698995" y="302221"/>
                    </a:lnTo>
                    <a:lnTo>
                      <a:pt x="755243" y="319303"/>
                    </a:lnTo>
                    <a:lnTo>
                      <a:pt x="789520" y="319087"/>
                    </a:lnTo>
                    <a:lnTo>
                      <a:pt x="792594" y="319151"/>
                    </a:lnTo>
                    <a:lnTo>
                      <a:pt x="812177" y="302120"/>
                    </a:lnTo>
                    <a:lnTo>
                      <a:pt x="812698" y="299326"/>
                    </a:lnTo>
                    <a:close/>
                  </a:path>
                  <a:path w="3545205" h="960754">
                    <a:moveTo>
                      <a:pt x="933945" y="504342"/>
                    </a:moveTo>
                    <a:lnTo>
                      <a:pt x="920026" y="467321"/>
                    </a:lnTo>
                    <a:lnTo>
                      <a:pt x="887780" y="444157"/>
                    </a:lnTo>
                    <a:lnTo>
                      <a:pt x="861326" y="440639"/>
                    </a:lnTo>
                    <a:lnTo>
                      <a:pt x="856894" y="441071"/>
                    </a:lnTo>
                    <a:lnTo>
                      <a:pt x="820712" y="457415"/>
                    </a:lnTo>
                    <a:lnTo>
                      <a:pt x="799706" y="491121"/>
                    </a:lnTo>
                    <a:lnTo>
                      <a:pt x="797521" y="504342"/>
                    </a:lnTo>
                    <a:lnTo>
                      <a:pt x="797521" y="513461"/>
                    </a:lnTo>
                    <a:lnTo>
                      <a:pt x="811390" y="550443"/>
                    </a:lnTo>
                    <a:lnTo>
                      <a:pt x="843597" y="573582"/>
                    </a:lnTo>
                    <a:lnTo>
                      <a:pt x="870077" y="577100"/>
                    </a:lnTo>
                    <a:lnTo>
                      <a:pt x="874522" y="576668"/>
                    </a:lnTo>
                    <a:lnTo>
                      <a:pt x="910717" y="560362"/>
                    </a:lnTo>
                    <a:lnTo>
                      <a:pt x="931748" y="526681"/>
                    </a:lnTo>
                    <a:lnTo>
                      <a:pt x="933945" y="513461"/>
                    </a:lnTo>
                    <a:lnTo>
                      <a:pt x="933945" y="504342"/>
                    </a:lnTo>
                    <a:close/>
                  </a:path>
                  <a:path w="3545205" h="960754">
                    <a:moveTo>
                      <a:pt x="1002334" y="775982"/>
                    </a:moveTo>
                    <a:lnTo>
                      <a:pt x="989025" y="739559"/>
                    </a:lnTo>
                    <a:lnTo>
                      <a:pt x="957478" y="717042"/>
                    </a:lnTo>
                    <a:lnTo>
                      <a:pt x="941057" y="713867"/>
                    </a:lnTo>
                    <a:lnTo>
                      <a:pt x="940358" y="713803"/>
                    </a:lnTo>
                    <a:lnTo>
                      <a:pt x="937044" y="713854"/>
                    </a:lnTo>
                    <a:lnTo>
                      <a:pt x="915073" y="713765"/>
                    </a:lnTo>
                    <a:lnTo>
                      <a:pt x="866203" y="713613"/>
                    </a:lnTo>
                    <a:lnTo>
                      <a:pt x="796417" y="713765"/>
                    </a:lnTo>
                    <a:lnTo>
                      <a:pt x="791946" y="713651"/>
                    </a:lnTo>
                    <a:lnTo>
                      <a:pt x="787514" y="713994"/>
                    </a:lnTo>
                    <a:lnTo>
                      <a:pt x="751332" y="729945"/>
                    </a:lnTo>
                    <a:lnTo>
                      <a:pt x="730808" y="763739"/>
                    </a:lnTo>
                    <a:lnTo>
                      <a:pt x="729030" y="775982"/>
                    </a:lnTo>
                    <a:lnTo>
                      <a:pt x="729094" y="960577"/>
                    </a:lnTo>
                    <a:lnTo>
                      <a:pt x="1002258" y="960577"/>
                    </a:lnTo>
                    <a:lnTo>
                      <a:pt x="1002334" y="775982"/>
                    </a:lnTo>
                    <a:close/>
                  </a:path>
                  <a:path w="3545205" h="960754">
                    <a:moveTo>
                      <a:pt x="3001797" y="109042"/>
                    </a:moveTo>
                    <a:lnTo>
                      <a:pt x="2999803" y="107772"/>
                    </a:lnTo>
                    <a:lnTo>
                      <a:pt x="2998914" y="107772"/>
                    </a:lnTo>
                    <a:lnTo>
                      <a:pt x="2758402" y="12471"/>
                    </a:lnTo>
                    <a:lnTo>
                      <a:pt x="2751467" y="11201"/>
                    </a:lnTo>
                    <a:lnTo>
                      <a:pt x="2746413" y="11201"/>
                    </a:lnTo>
                    <a:lnTo>
                      <a:pt x="2742539" y="15011"/>
                    </a:lnTo>
                    <a:lnTo>
                      <a:pt x="2739148" y="21361"/>
                    </a:lnTo>
                    <a:lnTo>
                      <a:pt x="2704096" y="109042"/>
                    </a:lnTo>
                    <a:lnTo>
                      <a:pt x="2669082" y="197993"/>
                    </a:lnTo>
                    <a:lnTo>
                      <a:pt x="2651582" y="241198"/>
                    </a:lnTo>
                    <a:lnTo>
                      <a:pt x="2645105" y="257721"/>
                    </a:lnTo>
                    <a:lnTo>
                      <a:pt x="2642692" y="264071"/>
                    </a:lnTo>
                    <a:lnTo>
                      <a:pt x="2723337" y="297116"/>
                    </a:lnTo>
                    <a:lnTo>
                      <a:pt x="2725483" y="297116"/>
                    </a:lnTo>
                    <a:lnTo>
                      <a:pt x="2741117" y="303466"/>
                    </a:lnTo>
                    <a:lnTo>
                      <a:pt x="2743962" y="325069"/>
                    </a:lnTo>
                    <a:lnTo>
                      <a:pt x="2736342" y="328879"/>
                    </a:lnTo>
                    <a:lnTo>
                      <a:pt x="2727820" y="333959"/>
                    </a:lnTo>
                    <a:lnTo>
                      <a:pt x="2708719" y="364464"/>
                    </a:lnTo>
                    <a:lnTo>
                      <a:pt x="2708808" y="374624"/>
                    </a:lnTo>
                    <a:lnTo>
                      <a:pt x="2709583" y="378434"/>
                    </a:lnTo>
                    <a:lnTo>
                      <a:pt x="2712580" y="387337"/>
                    </a:lnTo>
                    <a:lnTo>
                      <a:pt x="2714726" y="391147"/>
                    </a:lnTo>
                    <a:lnTo>
                      <a:pt x="2720314" y="397497"/>
                    </a:lnTo>
                    <a:lnTo>
                      <a:pt x="2723604" y="401307"/>
                    </a:lnTo>
                    <a:lnTo>
                      <a:pt x="2731173" y="406387"/>
                    </a:lnTo>
                    <a:lnTo>
                      <a:pt x="2735262" y="407670"/>
                    </a:lnTo>
                    <a:lnTo>
                      <a:pt x="2744025" y="410210"/>
                    </a:lnTo>
                    <a:lnTo>
                      <a:pt x="2757436" y="410210"/>
                    </a:lnTo>
                    <a:lnTo>
                      <a:pt x="2787434" y="386067"/>
                    </a:lnTo>
                    <a:lnTo>
                      <a:pt x="2789923" y="368274"/>
                    </a:lnTo>
                    <a:lnTo>
                      <a:pt x="2789161" y="364464"/>
                    </a:lnTo>
                    <a:lnTo>
                      <a:pt x="2788640" y="360641"/>
                    </a:lnTo>
                    <a:lnTo>
                      <a:pt x="2788374" y="356831"/>
                    </a:lnTo>
                    <a:lnTo>
                      <a:pt x="2788412" y="347941"/>
                    </a:lnTo>
                    <a:lnTo>
                      <a:pt x="2788501" y="339039"/>
                    </a:lnTo>
                    <a:lnTo>
                      <a:pt x="2792768" y="335229"/>
                    </a:lnTo>
                    <a:lnTo>
                      <a:pt x="2797492" y="332689"/>
                    </a:lnTo>
                    <a:lnTo>
                      <a:pt x="2802572" y="331419"/>
                    </a:lnTo>
                    <a:lnTo>
                      <a:pt x="2808008" y="332689"/>
                    </a:lnTo>
                    <a:lnTo>
                      <a:pt x="2816161" y="332689"/>
                    </a:lnTo>
                    <a:lnTo>
                      <a:pt x="2817990" y="333959"/>
                    </a:lnTo>
                    <a:lnTo>
                      <a:pt x="2818574" y="333959"/>
                    </a:lnTo>
                    <a:lnTo>
                      <a:pt x="2819196" y="335229"/>
                    </a:lnTo>
                    <a:lnTo>
                      <a:pt x="2819819" y="335229"/>
                    </a:lnTo>
                    <a:lnTo>
                      <a:pt x="2899549" y="367004"/>
                    </a:lnTo>
                    <a:lnTo>
                      <a:pt x="2913507" y="331419"/>
                    </a:lnTo>
                    <a:lnTo>
                      <a:pt x="2923971" y="304736"/>
                    </a:lnTo>
                    <a:lnTo>
                      <a:pt x="2898165" y="298386"/>
                    </a:lnTo>
                    <a:lnTo>
                      <a:pt x="2878086" y="285673"/>
                    </a:lnTo>
                    <a:lnTo>
                      <a:pt x="2863799" y="267881"/>
                    </a:lnTo>
                    <a:lnTo>
                      <a:pt x="2855353" y="243738"/>
                    </a:lnTo>
                    <a:lnTo>
                      <a:pt x="2853690" y="237388"/>
                    </a:lnTo>
                    <a:lnTo>
                      <a:pt x="2853067" y="229768"/>
                    </a:lnTo>
                    <a:lnTo>
                      <a:pt x="2853893" y="215785"/>
                    </a:lnTo>
                    <a:lnTo>
                      <a:pt x="2872143" y="178930"/>
                    </a:lnTo>
                    <a:lnTo>
                      <a:pt x="2905620" y="157327"/>
                    </a:lnTo>
                    <a:lnTo>
                      <a:pt x="2929026" y="153517"/>
                    </a:lnTo>
                    <a:lnTo>
                      <a:pt x="2953004" y="157327"/>
                    </a:lnTo>
                    <a:lnTo>
                      <a:pt x="2977477" y="171310"/>
                    </a:lnTo>
                    <a:lnTo>
                      <a:pt x="2984423" y="153517"/>
                    </a:lnTo>
                    <a:lnTo>
                      <a:pt x="3001797" y="109042"/>
                    </a:lnTo>
                    <a:close/>
                  </a:path>
                  <a:path w="3545205" h="960754">
                    <a:moveTo>
                      <a:pt x="3273501" y="744397"/>
                    </a:moveTo>
                    <a:lnTo>
                      <a:pt x="3260953" y="707555"/>
                    </a:lnTo>
                    <a:lnTo>
                      <a:pt x="3259671" y="706285"/>
                    </a:lnTo>
                    <a:lnTo>
                      <a:pt x="3253867" y="699922"/>
                    </a:lnTo>
                    <a:lnTo>
                      <a:pt x="3250692" y="697382"/>
                    </a:lnTo>
                    <a:lnTo>
                      <a:pt x="3243770" y="693572"/>
                    </a:lnTo>
                    <a:lnTo>
                      <a:pt x="3240113" y="691032"/>
                    </a:lnTo>
                    <a:lnTo>
                      <a:pt x="3228441" y="687222"/>
                    </a:lnTo>
                    <a:lnTo>
                      <a:pt x="3220301" y="685952"/>
                    </a:lnTo>
                    <a:lnTo>
                      <a:pt x="3216211" y="685952"/>
                    </a:lnTo>
                    <a:lnTo>
                      <a:pt x="3208007" y="687222"/>
                    </a:lnTo>
                    <a:lnTo>
                      <a:pt x="3203981" y="687222"/>
                    </a:lnTo>
                    <a:lnTo>
                      <a:pt x="3196094" y="689762"/>
                    </a:lnTo>
                    <a:lnTo>
                      <a:pt x="3192322" y="691032"/>
                    </a:lnTo>
                    <a:lnTo>
                      <a:pt x="3185134" y="696112"/>
                    </a:lnTo>
                    <a:lnTo>
                      <a:pt x="3181794" y="697382"/>
                    </a:lnTo>
                    <a:lnTo>
                      <a:pt x="3178708" y="701205"/>
                    </a:lnTo>
                    <a:lnTo>
                      <a:pt x="3175304" y="703745"/>
                    </a:lnTo>
                    <a:lnTo>
                      <a:pt x="3170123" y="706285"/>
                    </a:lnTo>
                    <a:lnTo>
                      <a:pt x="3163760" y="707555"/>
                    </a:lnTo>
                    <a:lnTo>
                      <a:pt x="3156813" y="705015"/>
                    </a:lnTo>
                    <a:lnTo>
                      <a:pt x="3151035" y="701205"/>
                    </a:lnTo>
                    <a:lnTo>
                      <a:pt x="3147872" y="694842"/>
                    </a:lnTo>
                    <a:lnTo>
                      <a:pt x="3147415" y="688492"/>
                    </a:lnTo>
                    <a:lnTo>
                      <a:pt x="3147314" y="687222"/>
                    </a:lnTo>
                    <a:lnTo>
                      <a:pt x="3147212" y="621144"/>
                    </a:lnTo>
                    <a:lnTo>
                      <a:pt x="3147479" y="570318"/>
                    </a:lnTo>
                    <a:lnTo>
                      <a:pt x="3147377" y="565238"/>
                    </a:lnTo>
                    <a:lnTo>
                      <a:pt x="3147301" y="563956"/>
                    </a:lnTo>
                    <a:lnTo>
                      <a:pt x="3147047" y="562686"/>
                    </a:lnTo>
                    <a:lnTo>
                      <a:pt x="3051924" y="562686"/>
                    </a:lnTo>
                    <a:lnTo>
                      <a:pt x="3055975" y="599541"/>
                    </a:lnTo>
                    <a:lnTo>
                      <a:pt x="3051695" y="628764"/>
                    </a:lnTo>
                    <a:lnTo>
                      <a:pt x="3038868" y="652907"/>
                    </a:lnTo>
                    <a:lnTo>
                      <a:pt x="3017278" y="673239"/>
                    </a:lnTo>
                    <a:lnTo>
                      <a:pt x="3011449" y="675779"/>
                    </a:lnTo>
                    <a:lnTo>
                      <a:pt x="3005391" y="679602"/>
                    </a:lnTo>
                    <a:lnTo>
                      <a:pt x="2999117" y="682142"/>
                    </a:lnTo>
                    <a:lnTo>
                      <a:pt x="2992615" y="684682"/>
                    </a:lnTo>
                    <a:lnTo>
                      <a:pt x="2972460" y="688492"/>
                    </a:lnTo>
                    <a:lnTo>
                      <a:pt x="2965602" y="688492"/>
                    </a:lnTo>
                    <a:lnTo>
                      <a:pt x="2958744" y="687222"/>
                    </a:lnTo>
                    <a:lnTo>
                      <a:pt x="2951962" y="687222"/>
                    </a:lnTo>
                    <a:lnTo>
                      <a:pt x="2914205" y="671969"/>
                    </a:lnTo>
                    <a:lnTo>
                      <a:pt x="2880677" y="627494"/>
                    </a:lnTo>
                    <a:lnTo>
                      <a:pt x="2876677" y="598271"/>
                    </a:lnTo>
                    <a:lnTo>
                      <a:pt x="2881007" y="562686"/>
                    </a:lnTo>
                    <a:lnTo>
                      <a:pt x="2785516" y="562686"/>
                    </a:lnTo>
                    <a:lnTo>
                      <a:pt x="2785516" y="899426"/>
                    </a:lnTo>
                    <a:lnTo>
                      <a:pt x="2786596" y="912139"/>
                    </a:lnTo>
                    <a:lnTo>
                      <a:pt x="2790507" y="919759"/>
                    </a:lnTo>
                    <a:lnTo>
                      <a:pt x="2798305" y="923569"/>
                    </a:lnTo>
                    <a:lnTo>
                      <a:pt x="2811043" y="924839"/>
                    </a:lnTo>
                    <a:lnTo>
                      <a:pt x="3147314" y="924839"/>
                    </a:lnTo>
                    <a:lnTo>
                      <a:pt x="3147530" y="923569"/>
                    </a:lnTo>
                    <a:lnTo>
                      <a:pt x="3147669" y="923569"/>
                    </a:lnTo>
                    <a:lnTo>
                      <a:pt x="3147618" y="814298"/>
                    </a:lnTo>
                    <a:lnTo>
                      <a:pt x="3147555" y="802855"/>
                    </a:lnTo>
                    <a:lnTo>
                      <a:pt x="3146818" y="797775"/>
                    </a:lnTo>
                    <a:lnTo>
                      <a:pt x="3147314" y="793965"/>
                    </a:lnTo>
                    <a:lnTo>
                      <a:pt x="3164941" y="778713"/>
                    </a:lnTo>
                    <a:lnTo>
                      <a:pt x="3173272" y="781253"/>
                    </a:lnTo>
                    <a:lnTo>
                      <a:pt x="3176701" y="783793"/>
                    </a:lnTo>
                    <a:lnTo>
                      <a:pt x="3179407" y="786333"/>
                    </a:lnTo>
                    <a:lnTo>
                      <a:pt x="3183356" y="790143"/>
                    </a:lnTo>
                    <a:lnTo>
                      <a:pt x="3187750" y="792695"/>
                    </a:lnTo>
                    <a:lnTo>
                      <a:pt x="3197453" y="797775"/>
                    </a:lnTo>
                    <a:lnTo>
                      <a:pt x="3202546" y="799045"/>
                    </a:lnTo>
                    <a:lnTo>
                      <a:pt x="3213214" y="801585"/>
                    </a:lnTo>
                    <a:lnTo>
                      <a:pt x="3218535" y="801585"/>
                    </a:lnTo>
                    <a:lnTo>
                      <a:pt x="3229203" y="799045"/>
                    </a:lnTo>
                    <a:lnTo>
                      <a:pt x="3234296" y="797775"/>
                    </a:lnTo>
                    <a:lnTo>
                      <a:pt x="3239160" y="795235"/>
                    </a:lnTo>
                    <a:lnTo>
                      <a:pt x="3242932" y="793965"/>
                    </a:lnTo>
                    <a:lnTo>
                      <a:pt x="3246488" y="791425"/>
                    </a:lnTo>
                    <a:lnTo>
                      <a:pt x="3253143" y="787603"/>
                    </a:lnTo>
                    <a:lnTo>
                      <a:pt x="3256178" y="783793"/>
                    </a:lnTo>
                    <a:lnTo>
                      <a:pt x="3272840" y="752030"/>
                    </a:lnTo>
                    <a:lnTo>
                      <a:pt x="3273501" y="744397"/>
                    </a:lnTo>
                    <a:close/>
                  </a:path>
                  <a:path w="3545205" h="960754">
                    <a:moveTo>
                      <a:pt x="3544900" y="651637"/>
                    </a:moveTo>
                    <a:lnTo>
                      <a:pt x="3544836" y="566508"/>
                    </a:lnTo>
                    <a:lnTo>
                      <a:pt x="3544773" y="565238"/>
                    </a:lnTo>
                    <a:lnTo>
                      <a:pt x="3544506" y="562686"/>
                    </a:lnTo>
                    <a:lnTo>
                      <a:pt x="3544506" y="561416"/>
                    </a:lnTo>
                    <a:lnTo>
                      <a:pt x="3467887" y="561416"/>
                    </a:lnTo>
                    <a:lnTo>
                      <a:pt x="3444595" y="562686"/>
                    </a:lnTo>
                    <a:lnTo>
                      <a:pt x="3413252" y="562686"/>
                    </a:lnTo>
                    <a:lnTo>
                      <a:pt x="3398621" y="544906"/>
                    </a:lnTo>
                    <a:lnTo>
                      <a:pt x="3400552" y="537273"/>
                    </a:lnTo>
                    <a:lnTo>
                      <a:pt x="3402660" y="533463"/>
                    </a:lnTo>
                    <a:lnTo>
                      <a:pt x="3405911" y="530923"/>
                    </a:lnTo>
                    <a:lnTo>
                      <a:pt x="3408451" y="528383"/>
                    </a:lnTo>
                    <a:lnTo>
                      <a:pt x="3410686" y="524573"/>
                    </a:lnTo>
                    <a:lnTo>
                      <a:pt x="3414522" y="518210"/>
                    </a:lnTo>
                    <a:lnTo>
                      <a:pt x="3416084" y="514400"/>
                    </a:lnTo>
                    <a:lnTo>
                      <a:pt x="3418509" y="508050"/>
                    </a:lnTo>
                    <a:lnTo>
                      <a:pt x="3419348" y="504240"/>
                    </a:lnTo>
                    <a:lnTo>
                      <a:pt x="3420275" y="496608"/>
                    </a:lnTo>
                    <a:lnTo>
                      <a:pt x="3420351" y="492798"/>
                    </a:lnTo>
                    <a:lnTo>
                      <a:pt x="3419741" y="485178"/>
                    </a:lnTo>
                    <a:lnTo>
                      <a:pt x="3419043" y="481368"/>
                    </a:lnTo>
                    <a:lnTo>
                      <a:pt x="3416909" y="473735"/>
                    </a:lnTo>
                    <a:lnTo>
                      <a:pt x="3415487" y="469925"/>
                    </a:lnTo>
                    <a:lnTo>
                      <a:pt x="3411918" y="463575"/>
                    </a:lnTo>
                    <a:lnTo>
                      <a:pt x="3409823" y="459765"/>
                    </a:lnTo>
                    <a:lnTo>
                      <a:pt x="3404971" y="454685"/>
                    </a:lnTo>
                    <a:lnTo>
                      <a:pt x="3402266" y="452145"/>
                    </a:lnTo>
                    <a:lnTo>
                      <a:pt x="3399294" y="449592"/>
                    </a:lnTo>
                    <a:lnTo>
                      <a:pt x="3393770" y="444512"/>
                    </a:lnTo>
                    <a:lnTo>
                      <a:pt x="3387598" y="441972"/>
                    </a:lnTo>
                    <a:lnTo>
                      <a:pt x="3373983" y="436892"/>
                    </a:lnTo>
                    <a:lnTo>
                      <a:pt x="3366998" y="435622"/>
                    </a:lnTo>
                    <a:lnTo>
                      <a:pt x="3352698" y="436892"/>
                    </a:lnTo>
                    <a:lnTo>
                      <a:pt x="3317100" y="458495"/>
                    </a:lnTo>
                    <a:lnTo>
                      <a:pt x="3305746" y="499160"/>
                    </a:lnTo>
                    <a:lnTo>
                      <a:pt x="3306889" y="505510"/>
                    </a:lnTo>
                    <a:lnTo>
                      <a:pt x="3311804" y="519480"/>
                    </a:lnTo>
                    <a:lnTo>
                      <a:pt x="3315411" y="525843"/>
                    </a:lnTo>
                    <a:lnTo>
                      <a:pt x="3320173" y="530923"/>
                    </a:lnTo>
                    <a:lnTo>
                      <a:pt x="3323183" y="533463"/>
                    </a:lnTo>
                    <a:lnTo>
                      <a:pt x="3325164" y="537273"/>
                    </a:lnTo>
                    <a:lnTo>
                      <a:pt x="3327019" y="544906"/>
                    </a:lnTo>
                    <a:lnTo>
                      <a:pt x="3326739" y="548716"/>
                    </a:lnTo>
                    <a:lnTo>
                      <a:pt x="3325253" y="552526"/>
                    </a:lnTo>
                    <a:lnTo>
                      <a:pt x="3323463" y="556336"/>
                    </a:lnTo>
                    <a:lnTo>
                      <a:pt x="3320770" y="558876"/>
                    </a:lnTo>
                    <a:lnTo>
                      <a:pt x="3313620" y="562686"/>
                    </a:lnTo>
                    <a:lnTo>
                      <a:pt x="3182340" y="562686"/>
                    </a:lnTo>
                    <a:lnTo>
                      <a:pt x="3182340" y="657999"/>
                    </a:lnTo>
                    <a:lnTo>
                      <a:pt x="3213087" y="651637"/>
                    </a:lnTo>
                    <a:lnTo>
                      <a:pt x="3240989" y="655459"/>
                    </a:lnTo>
                    <a:lnTo>
                      <a:pt x="3265982" y="666889"/>
                    </a:lnTo>
                    <a:lnTo>
                      <a:pt x="3295815" y="697382"/>
                    </a:lnTo>
                    <a:lnTo>
                      <a:pt x="3308185" y="735507"/>
                    </a:lnTo>
                    <a:lnTo>
                      <a:pt x="3308477" y="743127"/>
                    </a:lnTo>
                    <a:lnTo>
                      <a:pt x="3308248" y="749490"/>
                    </a:lnTo>
                    <a:lnTo>
                      <a:pt x="3299422" y="781253"/>
                    </a:lnTo>
                    <a:lnTo>
                      <a:pt x="3296183" y="787603"/>
                    </a:lnTo>
                    <a:lnTo>
                      <a:pt x="3274695" y="814298"/>
                    </a:lnTo>
                    <a:lnTo>
                      <a:pt x="3248545" y="829538"/>
                    </a:lnTo>
                    <a:lnTo>
                      <a:pt x="3217824" y="834618"/>
                    </a:lnTo>
                    <a:lnTo>
                      <a:pt x="3182607" y="829538"/>
                    </a:lnTo>
                    <a:lnTo>
                      <a:pt x="3182607" y="924839"/>
                    </a:lnTo>
                    <a:lnTo>
                      <a:pt x="3519919" y="924839"/>
                    </a:lnTo>
                    <a:lnTo>
                      <a:pt x="3532086" y="923569"/>
                    </a:lnTo>
                    <a:lnTo>
                      <a:pt x="3539756" y="919759"/>
                    </a:lnTo>
                    <a:lnTo>
                      <a:pt x="3543757" y="912139"/>
                    </a:lnTo>
                    <a:lnTo>
                      <a:pt x="3544900" y="899426"/>
                    </a:lnTo>
                    <a:lnTo>
                      <a:pt x="3544900" y="834618"/>
                    </a:lnTo>
                    <a:lnTo>
                      <a:pt x="3544900" y="651637"/>
                    </a:lnTo>
                    <a:close/>
                  </a:path>
                  <a:path w="3545205" h="960754">
                    <a:moveTo>
                      <a:pt x="3545001" y="190373"/>
                    </a:moveTo>
                    <a:lnTo>
                      <a:pt x="3543833" y="178930"/>
                    </a:lnTo>
                    <a:lnTo>
                      <a:pt x="3539909" y="171310"/>
                    </a:lnTo>
                    <a:lnTo>
                      <a:pt x="3532416" y="166230"/>
                    </a:lnTo>
                    <a:lnTo>
                      <a:pt x="3181997" y="166230"/>
                    </a:lnTo>
                    <a:lnTo>
                      <a:pt x="3182086" y="267881"/>
                    </a:lnTo>
                    <a:lnTo>
                      <a:pt x="3182251" y="288213"/>
                    </a:lnTo>
                    <a:lnTo>
                      <a:pt x="3182836" y="292023"/>
                    </a:lnTo>
                    <a:lnTo>
                      <a:pt x="3182302" y="295846"/>
                    </a:lnTo>
                    <a:lnTo>
                      <a:pt x="3165564" y="311086"/>
                    </a:lnTo>
                    <a:lnTo>
                      <a:pt x="3157372" y="308546"/>
                    </a:lnTo>
                    <a:lnTo>
                      <a:pt x="3153930" y="307276"/>
                    </a:lnTo>
                    <a:lnTo>
                      <a:pt x="3151162" y="304736"/>
                    </a:lnTo>
                    <a:lnTo>
                      <a:pt x="3148495" y="302196"/>
                    </a:lnTo>
                    <a:lnTo>
                      <a:pt x="3145612" y="299656"/>
                    </a:lnTo>
                    <a:lnTo>
                      <a:pt x="3139414" y="295846"/>
                    </a:lnTo>
                    <a:lnTo>
                      <a:pt x="3136163" y="294576"/>
                    </a:lnTo>
                    <a:lnTo>
                      <a:pt x="3125876" y="290753"/>
                    </a:lnTo>
                    <a:lnTo>
                      <a:pt x="3118713" y="289483"/>
                    </a:lnTo>
                    <a:lnTo>
                      <a:pt x="3104273" y="289483"/>
                    </a:lnTo>
                    <a:lnTo>
                      <a:pt x="3072739" y="306006"/>
                    </a:lnTo>
                    <a:lnTo>
                      <a:pt x="3067608" y="311086"/>
                    </a:lnTo>
                    <a:lnTo>
                      <a:pt x="3063633" y="317449"/>
                    </a:lnTo>
                    <a:lnTo>
                      <a:pt x="3057982" y="331419"/>
                    </a:lnTo>
                    <a:lnTo>
                      <a:pt x="3056496" y="337769"/>
                    </a:lnTo>
                    <a:lnTo>
                      <a:pt x="3056242" y="353021"/>
                    </a:lnTo>
                    <a:lnTo>
                      <a:pt x="3057474" y="359371"/>
                    </a:lnTo>
                    <a:lnTo>
                      <a:pt x="3062643" y="373354"/>
                    </a:lnTo>
                    <a:lnTo>
                      <a:pt x="3066402" y="379704"/>
                    </a:lnTo>
                    <a:lnTo>
                      <a:pt x="3071342" y="384797"/>
                    </a:lnTo>
                    <a:lnTo>
                      <a:pt x="3073768" y="387337"/>
                    </a:lnTo>
                    <a:lnTo>
                      <a:pt x="3076435" y="389877"/>
                    </a:lnTo>
                    <a:lnTo>
                      <a:pt x="3082252" y="394957"/>
                    </a:lnTo>
                    <a:lnTo>
                      <a:pt x="3085325" y="396227"/>
                    </a:lnTo>
                    <a:lnTo>
                      <a:pt x="3091865" y="400037"/>
                    </a:lnTo>
                    <a:lnTo>
                      <a:pt x="3095256" y="401307"/>
                    </a:lnTo>
                    <a:lnTo>
                      <a:pt x="3102267" y="402577"/>
                    </a:lnTo>
                    <a:lnTo>
                      <a:pt x="3105835" y="403847"/>
                    </a:lnTo>
                    <a:lnTo>
                      <a:pt x="3116694" y="403847"/>
                    </a:lnTo>
                    <a:lnTo>
                      <a:pt x="3123908" y="402577"/>
                    </a:lnTo>
                    <a:lnTo>
                      <a:pt x="3127425" y="402577"/>
                    </a:lnTo>
                    <a:lnTo>
                      <a:pt x="3152317" y="387337"/>
                    </a:lnTo>
                    <a:lnTo>
                      <a:pt x="3155746" y="384797"/>
                    </a:lnTo>
                    <a:lnTo>
                      <a:pt x="3164205" y="382244"/>
                    </a:lnTo>
                    <a:lnTo>
                      <a:pt x="3168281" y="383514"/>
                    </a:lnTo>
                    <a:lnTo>
                      <a:pt x="3176105" y="387337"/>
                    </a:lnTo>
                    <a:lnTo>
                      <a:pt x="3178949" y="389877"/>
                    </a:lnTo>
                    <a:lnTo>
                      <a:pt x="3182556" y="397497"/>
                    </a:lnTo>
                    <a:lnTo>
                      <a:pt x="3182886" y="401307"/>
                    </a:lnTo>
                    <a:lnTo>
                      <a:pt x="3181756" y="406387"/>
                    </a:lnTo>
                    <a:lnTo>
                      <a:pt x="3181756" y="527113"/>
                    </a:lnTo>
                    <a:lnTo>
                      <a:pt x="3277920" y="527113"/>
                    </a:lnTo>
                    <a:lnTo>
                      <a:pt x="3271939" y="496608"/>
                    </a:lnTo>
                    <a:lnTo>
                      <a:pt x="3274758" y="468655"/>
                    </a:lnTo>
                    <a:lnTo>
                      <a:pt x="3306648" y="421640"/>
                    </a:lnTo>
                    <a:lnTo>
                      <a:pt x="3356356" y="401307"/>
                    </a:lnTo>
                    <a:lnTo>
                      <a:pt x="3369970" y="401307"/>
                    </a:lnTo>
                    <a:lnTo>
                      <a:pt x="3408502" y="414020"/>
                    </a:lnTo>
                    <a:lnTo>
                      <a:pt x="3449726" y="462305"/>
                    </a:lnTo>
                    <a:lnTo>
                      <a:pt x="3454577" y="492798"/>
                    </a:lnTo>
                    <a:lnTo>
                      <a:pt x="3448875" y="527113"/>
                    </a:lnTo>
                    <a:lnTo>
                      <a:pt x="3545001" y="527113"/>
                    </a:lnTo>
                    <a:lnTo>
                      <a:pt x="3545001" y="401307"/>
                    </a:lnTo>
                    <a:lnTo>
                      <a:pt x="3545001" y="382244"/>
                    </a:lnTo>
                    <a:lnTo>
                      <a:pt x="3545001" y="311086"/>
                    </a:lnTo>
                    <a:lnTo>
                      <a:pt x="3545001" y="190373"/>
                    </a:lnTo>
                    <a:close/>
                  </a:path>
                </a:pathLst>
              </a:custGeom>
              <a:solidFill>
                <a:srgbClr val="FFFAFA"/>
              </a:solidFill>
            </p:spPr>
            <p:txBody>
              <a:bodyPr wrap="square" lIns="0" tIns="0" rIns="0" bIns="0" rtlCol="0"/>
              <a:lstStyle/>
              <a:p>
                <a:endParaRPr/>
              </a:p>
            </p:txBody>
          </p:sp>
        </p:grpSp>
        <p:sp>
          <p:nvSpPr>
            <p:cNvPr id="24" name="object 24">
              <a:extLst>
                <a:ext uri="{FF2B5EF4-FFF2-40B4-BE49-F238E27FC236}">
                  <a16:creationId xmlns:a16="http://schemas.microsoft.com/office/drawing/2014/main" id="{6C0FDC5F-6510-4485-B006-BE574112CBD9}"/>
                </a:ext>
              </a:extLst>
            </p:cNvPr>
            <p:cNvSpPr/>
            <p:nvPr/>
          </p:nvSpPr>
          <p:spPr>
            <a:xfrm>
              <a:off x="15732097" y="5679954"/>
              <a:ext cx="925543" cy="963100"/>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4"/>
                  </a:lnTo>
                  <a:lnTo>
                    <a:pt x="387931" y="372366"/>
                  </a:lnTo>
                  <a:lnTo>
                    <a:pt x="431635" y="372366"/>
                  </a:lnTo>
                  <a:lnTo>
                    <a:pt x="451393" y="451397"/>
                  </a:lnTo>
                  <a:close/>
                </a:path>
                <a:path w="902969" h="902970">
                  <a:moveTo>
                    <a:pt x="590174" y="880771"/>
                  </a:moveTo>
                  <a:lnTo>
                    <a:pt x="451391" y="880771"/>
                  </a:lnTo>
                  <a:lnTo>
                    <a:pt x="498109" y="878247"/>
                  </a:lnTo>
                  <a:lnTo>
                    <a:pt x="543386" y="870851"/>
                  </a:lnTo>
                  <a:lnTo>
                    <a:pt x="586958" y="858845"/>
                  </a:lnTo>
                  <a:lnTo>
                    <a:pt x="628562" y="842496"/>
                  </a:lnTo>
                  <a:lnTo>
                    <a:pt x="667933" y="822065"/>
                  </a:lnTo>
                  <a:lnTo>
                    <a:pt x="704808" y="797818"/>
                  </a:lnTo>
                  <a:lnTo>
                    <a:pt x="738922" y="770018"/>
                  </a:lnTo>
                  <a:lnTo>
                    <a:pt x="770011" y="738930"/>
                  </a:lnTo>
                  <a:lnTo>
                    <a:pt x="797811" y="704816"/>
                  </a:lnTo>
                  <a:lnTo>
                    <a:pt x="822059" y="667942"/>
                  </a:lnTo>
                  <a:lnTo>
                    <a:pt x="842490" y="628570"/>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3" y="80725"/>
                  </a:lnTo>
                  <a:lnTo>
                    <a:pt x="628562" y="60295"/>
                  </a:lnTo>
                  <a:lnTo>
                    <a:pt x="586958"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5" y="862552"/>
                  </a:lnTo>
                  <a:lnTo>
                    <a:pt x="593918" y="879740"/>
                  </a:lnTo>
                  <a:lnTo>
                    <a:pt x="590174" y="880771"/>
                  </a:lnTo>
                  <a:close/>
                </a:path>
                <a:path w="902969" h="902970">
                  <a:moveTo>
                    <a:pt x="298453"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3" y="236183"/>
                  </a:lnTo>
                  <a:close/>
                </a:path>
                <a:path w="902969" h="902970">
                  <a:moveTo>
                    <a:pt x="683341" y="715629"/>
                  </a:moveTo>
                  <a:lnTo>
                    <a:pt x="451393" y="715629"/>
                  </a:lnTo>
                  <a:lnTo>
                    <a:pt x="498889" y="711372"/>
                  </a:lnTo>
                  <a:lnTo>
                    <a:pt x="543592" y="699098"/>
                  </a:lnTo>
                  <a:lnTo>
                    <a:pt x="584756" y="679553"/>
                  </a:lnTo>
                  <a:lnTo>
                    <a:pt x="621634" y="653485"/>
                  </a:lnTo>
                  <a:lnTo>
                    <a:pt x="653480" y="621638"/>
                  </a:lnTo>
                  <a:lnTo>
                    <a:pt x="679549" y="584760"/>
                  </a:lnTo>
                  <a:lnTo>
                    <a:pt x="699093" y="543596"/>
                  </a:lnTo>
                  <a:lnTo>
                    <a:pt x="711367" y="498893"/>
                  </a:lnTo>
                  <a:lnTo>
                    <a:pt x="715624" y="451395"/>
                  </a:lnTo>
                  <a:lnTo>
                    <a:pt x="711382" y="404060"/>
                  </a:lnTo>
                  <a:lnTo>
                    <a:pt x="699093" y="359199"/>
                  </a:lnTo>
                  <a:lnTo>
                    <a:pt x="679549" y="318035"/>
                  </a:lnTo>
                  <a:lnTo>
                    <a:pt x="653480" y="281156"/>
                  </a:lnTo>
                  <a:lnTo>
                    <a:pt x="621634" y="249310"/>
                  </a:lnTo>
                  <a:lnTo>
                    <a:pt x="584756" y="223241"/>
                  </a:lnTo>
                  <a:lnTo>
                    <a:pt x="543592" y="203697"/>
                  </a:lnTo>
                  <a:lnTo>
                    <a:pt x="498889" y="191423"/>
                  </a:lnTo>
                  <a:lnTo>
                    <a:pt x="451393" y="187166"/>
                  </a:lnTo>
                  <a:lnTo>
                    <a:pt x="683346" y="187166"/>
                  </a:lnTo>
                  <a:lnTo>
                    <a:pt x="730342"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2"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2"/>
                  </a:lnTo>
                  <a:lnTo>
                    <a:pt x="12816" y="344827"/>
                  </a:lnTo>
                  <a:lnTo>
                    <a:pt x="28551" y="293647"/>
                  </a:lnTo>
                  <a:lnTo>
                    <a:pt x="50252" y="244643"/>
                  </a:lnTo>
                  <a:lnTo>
                    <a:pt x="66509" y="260900"/>
                  </a:lnTo>
                  <a:lnTo>
                    <a:pt x="47256" y="306190"/>
                  </a:lnTo>
                  <a:lnTo>
                    <a:pt x="33328" y="353375"/>
                  </a:lnTo>
                  <a:lnTo>
                    <a:pt x="24868" y="401946"/>
                  </a:lnTo>
                  <a:lnTo>
                    <a:pt x="22017" y="451395"/>
                  </a:lnTo>
                  <a:lnTo>
                    <a:pt x="24559" y="498224"/>
                  </a:lnTo>
                  <a:lnTo>
                    <a:pt x="31938" y="543393"/>
                  </a:lnTo>
                  <a:lnTo>
                    <a:pt x="43943" y="586966"/>
                  </a:lnTo>
                  <a:lnTo>
                    <a:pt x="60294" y="628570"/>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1"/>
                  </a:lnTo>
                  <a:lnTo>
                    <a:pt x="590174" y="880771"/>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6"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3"/>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299" y="603499"/>
                  </a:lnTo>
                  <a:lnTo>
                    <a:pt x="498220" y="621257"/>
                  </a:lnTo>
                  <a:lnTo>
                    <a:pt x="451391" y="627550"/>
                  </a:lnTo>
                  <a:close/>
                </a:path>
              </a:pathLst>
            </a:custGeom>
            <a:solidFill>
              <a:srgbClr val="FFFAFA"/>
            </a:solidFill>
          </p:spPr>
          <p:txBody>
            <a:bodyPr wrap="square" lIns="0" tIns="0" rIns="0" bIns="0" rtlCol="0"/>
            <a:lstStyle/>
            <a:p>
              <a:endParaRPr/>
            </a:p>
          </p:txBody>
        </p:sp>
      </p:grpSp>
      <p:sp>
        <p:nvSpPr>
          <p:cNvPr id="26" name="TextBox 25">
            <a:extLst>
              <a:ext uri="{FF2B5EF4-FFF2-40B4-BE49-F238E27FC236}">
                <a16:creationId xmlns:a16="http://schemas.microsoft.com/office/drawing/2014/main" id="{881D9344-48D9-4135-80FE-E0EDD9C8BCAE}"/>
              </a:ext>
            </a:extLst>
          </p:cNvPr>
          <p:cNvSpPr txBox="1"/>
          <p:nvPr/>
        </p:nvSpPr>
        <p:spPr>
          <a:xfrm>
            <a:off x="901896" y="2250400"/>
            <a:ext cx="11581879" cy="5786199"/>
          </a:xfrm>
          <a:prstGeom prst="rect">
            <a:avLst/>
          </a:prstGeom>
          <a:noFill/>
        </p:spPr>
        <p:txBody>
          <a:bodyPr wrap="square" rtlCol="0">
            <a:spAutoFit/>
          </a:bodyPr>
          <a:lstStyle/>
          <a:p>
            <a:pPr marL="571500" indent="-571500">
              <a:buFont typeface="Arial" panose="020B0604020202020204" pitchFamily="34" charset="0"/>
              <a:buChar char="•"/>
            </a:pPr>
            <a:r>
              <a:rPr lang="en-US" sz="3700" b="1" dirty="0"/>
              <a:t>To identify the products that are generating the highest sales revenue.</a:t>
            </a:r>
          </a:p>
          <a:p>
            <a:pPr marL="571500" indent="-571500">
              <a:buFont typeface="Arial" panose="020B0604020202020204" pitchFamily="34" charset="0"/>
              <a:buChar char="•"/>
            </a:pPr>
            <a:r>
              <a:rPr lang="en-US" sz="3700" b="1" dirty="0"/>
              <a:t>To identify which retailer made the highest and least sales.</a:t>
            </a:r>
          </a:p>
          <a:p>
            <a:pPr marL="571500" indent="-571500">
              <a:buFont typeface="Arial" panose="020B0604020202020204" pitchFamily="34" charset="0"/>
              <a:buChar char="•"/>
            </a:pPr>
            <a:r>
              <a:rPr lang="en-US" sz="3700" b="1" dirty="0"/>
              <a:t>To identify which months or years had the highest and lowest sales figures.</a:t>
            </a:r>
          </a:p>
          <a:p>
            <a:pPr marL="571500" indent="-571500">
              <a:buFont typeface="Arial" panose="020B0604020202020204" pitchFamily="34" charset="0"/>
              <a:buChar char="•"/>
            </a:pPr>
            <a:r>
              <a:rPr lang="en-US" sz="3700" b="1" dirty="0"/>
              <a:t>To study how does sales performance vary across different sales methods.</a:t>
            </a:r>
          </a:p>
          <a:p>
            <a:pPr marL="571500" indent="-571500">
              <a:buFont typeface="Arial" panose="020B0604020202020204" pitchFamily="34" charset="0"/>
              <a:buChar char="•"/>
            </a:pPr>
            <a:r>
              <a:rPr lang="en-US" sz="3700" b="1" dirty="0"/>
              <a:t>To identify the regions that are driving the most sales for the business</a:t>
            </a:r>
            <a:endParaRPr lang="en-IN" sz="3700" b="1" dirty="0"/>
          </a:p>
        </p:txBody>
      </p:sp>
      <p:grpSp>
        <p:nvGrpSpPr>
          <p:cNvPr id="32" name="Group 31">
            <a:extLst>
              <a:ext uri="{FF2B5EF4-FFF2-40B4-BE49-F238E27FC236}">
                <a16:creationId xmlns:a16="http://schemas.microsoft.com/office/drawing/2014/main" id="{2C67839A-6370-4425-A5F6-4996EF4DEE71}"/>
              </a:ext>
            </a:extLst>
          </p:cNvPr>
          <p:cNvGrpSpPr/>
          <p:nvPr/>
        </p:nvGrpSpPr>
        <p:grpSpPr>
          <a:xfrm>
            <a:off x="559106" y="2390223"/>
            <a:ext cx="656256" cy="671762"/>
            <a:chOff x="1201728" y="829668"/>
            <a:chExt cx="745150" cy="658171"/>
          </a:xfrm>
        </p:grpSpPr>
        <p:sp>
          <p:nvSpPr>
            <p:cNvPr id="29" name="object 4">
              <a:extLst>
                <a:ext uri="{FF2B5EF4-FFF2-40B4-BE49-F238E27FC236}">
                  <a16:creationId xmlns:a16="http://schemas.microsoft.com/office/drawing/2014/main" id="{75148B63-F612-42C0-A893-37DFDBD598B7}"/>
                </a:ext>
              </a:extLst>
            </p:cNvPr>
            <p:cNvSpPr/>
            <p:nvPr/>
          </p:nvSpPr>
          <p:spPr>
            <a:xfrm>
              <a:off x="1204501" y="829668"/>
              <a:ext cx="742377" cy="658171"/>
            </a:xfrm>
            <a:custGeom>
              <a:avLst/>
              <a:gdLst/>
              <a:ahLst/>
              <a:cxnLst/>
              <a:rect l="l" t="t" r="r" b="b"/>
              <a:pathLst>
                <a:path w="736600" h="636904">
                  <a:moveTo>
                    <a:pt x="660195" y="636367"/>
                  </a:moveTo>
                  <a:lnTo>
                    <a:pt x="75954" y="636367"/>
                  </a:lnTo>
                  <a:lnTo>
                    <a:pt x="61265" y="634911"/>
                  </a:lnTo>
                  <a:lnTo>
                    <a:pt x="22317" y="614049"/>
                  </a:lnTo>
                  <a:lnTo>
                    <a:pt x="1477" y="575122"/>
                  </a:lnTo>
                  <a:lnTo>
                    <a:pt x="0" y="560192"/>
                  </a:lnTo>
                  <a:lnTo>
                    <a:pt x="0" y="76199"/>
                  </a:lnTo>
                  <a:lnTo>
                    <a:pt x="12802" y="33933"/>
                  </a:lnTo>
                  <a:lnTo>
                    <a:pt x="47040" y="5810"/>
                  </a:lnTo>
                  <a:lnTo>
                    <a:pt x="76199" y="0"/>
                  </a:lnTo>
                  <a:lnTo>
                    <a:pt x="659950" y="0"/>
                  </a:lnTo>
                  <a:lnTo>
                    <a:pt x="702226" y="12820"/>
                  </a:lnTo>
                  <a:lnTo>
                    <a:pt x="730349" y="47041"/>
                  </a:lnTo>
                  <a:lnTo>
                    <a:pt x="736149" y="76199"/>
                  </a:lnTo>
                  <a:lnTo>
                    <a:pt x="736149" y="560192"/>
                  </a:lnTo>
                  <a:lnTo>
                    <a:pt x="723347" y="602445"/>
                  </a:lnTo>
                  <a:lnTo>
                    <a:pt x="689110" y="630581"/>
                  </a:lnTo>
                  <a:lnTo>
                    <a:pt x="660195" y="636367"/>
                  </a:lnTo>
                  <a:close/>
                </a:path>
              </a:pathLst>
            </a:custGeom>
            <a:solidFill>
              <a:srgbClr val="1A1A1A"/>
            </a:solidFill>
          </p:spPr>
          <p:txBody>
            <a:bodyPr wrap="square" lIns="0" tIns="0" rIns="0" bIns="0" rtlCol="0"/>
            <a:lstStyle/>
            <a:p>
              <a:endParaRPr/>
            </a:p>
          </p:txBody>
        </p:sp>
        <p:sp>
          <p:nvSpPr>
            <p:cNvPr id="31" name="TextBox 30">
              <a:extLst>
                <a:ext uri="{FF2B5EF4-FFF2-40B4-BE49-F238E27FC236}">
                  <a16:creationId xmlns:a16="http://schemas.microsoft.com/office/drawing/2014/main" id="{3555F98D-AA59-4D9B-BA9E-0DF5B801FCD8}"/>
                </a:ext>
              </a:extLst>
            </p:cNvPr>
            <p:cNvSpPr txBox="1"/>
            <p:nvPr/>
          </p:nvSpPr>
          <p:spPr>
            <a:xfrm>
              <a:off x="1201728" y="897143"/>
              <a:ext cx="727679" cy="523220"/>
            </a:xfrm>
            <a:prstGeom prst="rect">
              <a:avLst/>
            </a:prstGeom>
            <a:noFill/>
          </p:spPr>
          <p:txBody>
            <a:bodyPr wrap="square" rtlCol="0">
              <a:spAutoFit/>
            </a:bodyPr>
            <a:lstStyle/>
            <a:p>
              <a:pPr algn="ctr"/>
              <a:r>
                <a:rPr lang="en-US" sz="2800" b="1" dirty="0">
                  <a:solidFill>
                    <a:schemeClr val="bg1"/>
                  </a:solidFill>
                  <a:latin typeface="Montserrat Classic" panose="020B0604020202020204" charset="0"/>
                </a:rPr>
                <a:t>1</a:t>
              </a:r>
              <a:endParaRPr lang="en-IN" sz="2800" b="1" dirty="0">
                <a:solidFill>
                  <a:schemeClr val="bg1"/>
                </a:solidFill>
                <a:latin typeface="Montserrat Classic" panose="020B0604020202020204" charset="0"/>
              </a:endParaRPr>
            </a:p>
          </p:txBody>
        </p:sp>
      </p:grpSp>
      <p:grpSp>
        <p:nvGrpSpPr>
          <p:cNvPr id="33" name="Group 32">
            <a:extLst>
              <a:ext uri="{FF2B5EF4-FFF2-40B4-BE49-F238E27FC236}">
                <a16:creationId xmlns:a16="http://schemas.microsoft.com/office/drawing/2014/main" id="{F462AB28-86D4-4D5E-989F-583F2DC65B03}"/>
              </a:ext>
            </a:extLst>
          </p:cNvPr>
          <p:cNvGrpSpPr/>
          <p:nvPr/>
        </p:nvGrpSpPr>
        <p:grpSpPr>
          <a:xfrm>
            <a:off x="541012" y="3545928"/>
            <a:ext cx="643263" cy="671761"/>
            <a:chOff x="1201728" y="829668"/>
            <a:chExt cx="745150" cy="658171"/>
          </a:xfrm>
        </p:grpSpPr>
        <p:sp>
          <p:nvSpPr>
            <p:cNvPr id="34" name="object 4">
              <a:extLst>
                <a:ext uri="{FF2B5EF4-FFF2-40B4-BE49-F238E27FC236}">
                  <a16:creationId xmlns:a16="http://schemas.microsoft.com/office/drawing/2014/main" id="{18CF2CDB-F488-4325-B025-2D835F77F818}"/>
                </a:ext>
              </a:extLst>
            </p:cNvPr>
            <p:cNvSpPr/>
            <p:nvPr/>
          </p:nvSpPr>
          <p:spPr>
            <a:xfrm>
              <a:off x="1204501" y="829668"/>
              <a:ext cx="742377" cy="658171"/>
            </a:xfrm>
            <a:custGeom>
              <a:avLst/>
              <a:gdLst/>
              <a:ahLst/>
              <a:cxnLst/>
              <a:rect l="l" t="t" r="r" b="b"/>
              <a:pathLst>
                <a:path w="736600" h="636904">
                  <a:moveTo>
                    <a:pt x="660195" y="636367"/>
                  </a:moveTo>
                  <a:lnTo>
                    <a:pt x="75954" y="636367"/>
                  </a:lnTo>
                  <a:lnTo>
                    <a:pt x="61265" y="634911"/>
                  </a:lnTo>
                  <a:lnTo>
                    <a:pt x="22317" y="614049"/>
                  </a:lnTo>
                  <a:lnTo>
                    <a:pt x="1477" y="575122"/>
                  </a:lnTo>
                  <a:lnTo>
                    <a:pt x="0" y="560192"/>
                  </a:lnTo>
                  <a:lnTo>
                    <a:pt x="0" y="76199"/>
                  </a:lnTo>
                  <a:lnTo>
                    <a:pt x="12802" y="33933"/>
                  </a:lnTo>
                  <a:lnTo>
                    <a:pt x="47040" y="5810"/>
                  </a:lnTo>
                  <a:lnTo>
                    <a:pt x="76199" y="0"/>
                  </a:lnTo>
                  <a:lnTo>
                    <a:pt x="659950" y="0"/>
                  </a:lnTo>
                  <a:lnTo>
                    <a:pt x="702226" y="12820"/>
                  </a:lnTo>
                  <a:lnTo>
                    <a:pt x="730349" y="47041"/>
                  </a:lnTo>
                  <a:lnTo>
                    <a:pt x="736149" y="76199"/>
                  </a:lnTo>
                  <a:lnTo>
                    <a:pt x="736149" y="560192"/>
                  </a:lnTo>
                  <a:lnTo>
                    <a:pt x="723347" y="602445"/>
                  </a:lnTo>
                  <a:lnTo>
                    <a:pt x="689110" y="630581"/>
                  </a:lnTo>
                  <a:lnTo>
                    <a:pt x="660195" y="636367"/>
                  </a:lnTo>
                  <a:close/>
                </a:path>
              </a:pathLst>
            </a:custGeom>
            <a:solidFill>
              <a:srgbClr val="1A1A1A"/>
            </a:solidFill>
          </p:spPr>
          <p:txBody>
            <a:bodyPr wrap="square" lIns="0" tIns="0" rIns="0" bIns="0" rtlCol="0"/>
            <a:lstStyle/>
            <a:p>
              <a:endParaRPr/>
            </a:p>
          </p:txBody>
        </p:sp>
        <p:sp>
          <p:nvSpPr>
            <p:cNvPr id="35" name="TextBox 34">
              <a:extLst>
                <a:ext uri="{FF2B5EF4-FFF2-40B4-BE49-F238E27FC236}">
                  <a16:creationId xmlns:a16="http://schemas.microsoft.com/office/drawing/2014/main" id="{541BA4AA-F780-46BB-BFF9-1F30159FB295}"/>
                </a:ext>
              </a:extLst>
            </p:cNvPr>
            <p:cNvSpPr txBox="1"/>
            <p:nvPr/>
          </p:nvSpPr>
          <p:spPr>
            <a:xfrm>
              <a:off x="1201728" y="897143"/>
              <a:ext cx="727679" cy="523220"/>
            </a:xfrm>
            <a:prstGeom prst="rect">
              <a:avLst/>
            </a:prstGeom>
            <a:noFill/>
          </p:spPr>
          <p:txBody>
            <a:bodyPr wrap="square" rtlCol="0">
              <a:spAutoFit/>
            </a:bodyPr>
            <a:lstStyle/>
            <a:p>
              <a:pPr algn="ctr"/>
              <a:r>
                <a:rPr lang="en-US" sz="2800" b="1" dirty="0">
                  <a:solidFill>
                    <a:schemeClr val="bg1"/>
                  </a:solidFill>
                  <a:latin typeface="Montserrat Classic" panose="020B0604020202020204" charset="0"/>
                </a:rPr>
                <a:t>2</a:t>
              </a:r>
              <a:endParaRPr lang="en-IN" sz="2800" b="1" dirty="0">
                <a:solidFill>
                  <a:schemeClr val="bg1"/>
                </a:solidFill>
                <a:latin typeface="Montserrat Classic" panose="020B0604020202020204" charset="0"/>
              </a:endParaRPr>
            </a:p>
          </p:txBody>
        </p:sp>
      </p:grpSp>
      <p:grpSp>
        <p:nvGrpSpPr>
          <p:cNvPr id="36" name="Group 35">
            <a:extLst>
              <a:ext uri="{FF2B5EF4-FFF2-40B4-BE49-F238E27FC236}">
                <a16:creationId xmlns:a16="http://schemas.microsoft.com/office/drawing/2014/main" id="{CBD6AE39-E3E6-4076-AB64-F65565400177}"/>
              </a:ext>
            </a:extLst>
          </p:cNvPr>
          <p:cNvGrpSpPr/>
          <p:nvPr/>
        </p:nvGrpSpPr>
        <p:grpSpPr>
          <a:xfrm>
            <a:off x="541012" y="4683877"/>
            <a:ext cx="658707" cy="658171"/>
            <a:chOff x="1201728" y="829668"/>
            <a:chExt cx="745150" cy="658171"/>
          </a:xfrm>
        </p:grpSpPr>
        <p:sp>
          <p:nvSpPr>
            <p:cNvPr id="37" name="object 4">
              <a:extLst>
                <a:ext uri="{FF2B5EF4-FFF2-40B4-BE49-F238E27FC236}">
                  <a16:creationId xmlns:a16="http://schemas.microsoft.com/office/drawing/2014/main" id="{ADAB7D4C-434B-4BEC-AE7C-CD5C0CD41532}"/>
                </a:ext>
              </a:extLst>
            </p:cNvPr>
            <p:cNvSpPr/>
            <p:nvPr/>
          </p:nvSpPr>
          <p:spPr>
            <a:xfrm>
              <a:off x="1204501" y="829668"/>
              <a:ext cx="742377" cy="658171"/>
            </a:xfrm>
            <a:custGeom>
              <a:avLst/>
              <a:gdLst/>
              <a:ahLst/>
              <a:cxnLst/>
              <a:rect l="l" t="t" r="r" b="b"/>
              <a:pathLst>
                <a:path w="736600" h="636904">
                  <a:moveTo>
                    <a:pt x="660195" y="636367"/>
                  </a:moveTo>
                  <a:lnTo>
                    <a:pt x="75954" y="636367"/>
                  </a:lnTo>
                  <a:lnTo>
                    <a:pt x="61265" y="634911"/>
                  </a:lnTo>
                  <a:lnTo>
                    <a:pt x="22317" y="614049"/>
                  </a:lnTo>
                  <a:lnTo>
                    <a:pt x="1477" y="575122"/>
                  </a:lnTo>
                  <a:lnTo>
                    <a:pt x="0" y="560192"/>
                  </a:lnTo>
                  <a:lnTo>
                    <a:pt x="0" y="76199"/>
                  </a:lnTo>
                  <a:lnTo>
                    <a:pt x="12802" y="33933"/>
                  </a:lnTo>
                  <a:lnTo>
                    <a:pt x="47040" y="5810"/>
                  </a:lnTo>
                  <a:lnTo>
                    <a:pt x="76199" y="0"/>
                  </a:lnTo>
                  <a:lnTo>
                    <a:pt x="659950" y="0"/>
                  </a:lnTo>
                  <a:lnTo>
                    <a:pt x="702226" y="12820"/>
                  </a:lnTo>
                  <a:lnTo>
                    <a:pt x="730349" y="47041"/>
                  </a:lnTo>
                  <a:lnTo>
                    <a:pt x="736149" y="76199"/>
                  </a:lnTo>
                  <a:lnTo>
                    <a:pt x="736149" y="560192"/>
                  </a:lnTo>
                  <a:lnTo>
                    <a:pt x="723347" y="602445"/>
                  </a:lnTo>
                  <a:lnTo>
                    <a:pt x="689110" y="630581"/>
                  </a:lnTo>
                  <a:lnTo>
                    <a:pt x="660195" y="636367"/>
                  </a:lnTo>
                  <a:close/>
                </a:path>
              </a:pathLst>
            </a:custGeom>
            <a:solidFill>
              <a:srgbClr val="1A1A1A"/>
            </a:solidFill>
          </p:spPr>
          <p:txBody>
            <a:bodyPr wrap="square" lIns="0" tIns="0" rIns="0" bIns="0" rtlCol="0"/>
            <a:lstStyle/>
            <a:p>
              <a:endParaRPr/>
            </a:p>
          </p:txBody>
        </p:sp>
        <p:sp>
          <p:nvSpPr>
            <p:cNvPr id="38" name="TextBox 37">
              <a:extLst>
                <a:ext uri="{FF2B5EF4-FFF2-40B4-BE49-F238E27FC236}">
                  <a16:creationId xmlns:a16="http://schemas.microsoft.com/office/drawing/2014/main" id="{8B28537D-03D9-4940-B633-F40FB77DD946}"/>
                </a:ext>
              </a:extLst>
            </p:cNvPr>
            <p:cNvSpPr txBox="1"/>
            <p:nvPr/>
          </p:nvSpPr>
          <p:spPr>
            <a:xfrm>
              <a:off x="1201728" y="897143"/>
              <a:ext cx="727679" cy="523220"/>
            </a:xfrm>
            <a:prstGeom prst="rect">
              <a:avLst/>
            </a:prstGeom>
            <a:noFill/>
          </p:spPr>
          <p:txBody>
            <a:bodyPr wrap="square" rtlCol="0">
              <a:spAutoFit/>
            </a:bodyPr>
            <a:lstStyle/>
            <a:p>
              <a:pPr algn="ctr"/>
              <a:r>
                <a:rPr lang="en-US" sz="2800" b="1" dirty="0">
                  <a:solidFill>
                    <a:schemeClr val="bg1"/>
                  </a:solidFill>
                  <a:latin typeface="Montserrat Classic" panose="020B0604020202020204" charset="0"/>
                </a:rPr>
                <a:t>3</a:t>
              </a:r>
              <a:endParaRPr lang="en-IN" sz="2800" b="1" dirty="0">
                <a:solidFill>
                  <a:schemeClr val="bg1"/>
                </a:solidFill>
                <a:latin typeface="Montserrat Classic" panose="020B0604020202020204" charset="0"/>
              </a:endParaRPr>
            </a:p>
          </p:txBody>
        </p:sp>
      </p:grpSp>
      <p:grpSp>
        <p:nvGrpSpPr>
          <p:cNvPr id="39" name="Group 38">
            <a:extLst>
              <a:ext uri="{FF2B5EF4-FFF2-40B4-BE49-F238E27FC236}">
                <a16:creationId xmlns:a16="http://schemas.microsoft.com/office/drawing/2014/main" id="{7B959D30-F4FD-48FD-ADB4-27F8B080C8AB}"/>
              </a:ext>
            </a:extLst>
          </p:cNvPr>
          <p:cNvGrpSpPr/>
          <p:nvPr/>
        </p:nvGrpSpPr>
        <p:grpSpPr>
          <a:xfrm>
            <a:off x="559106" y="5770712"/>
            <a:ext cx="625169" cy="658171"/>
            <a:chOff x="1201728" y="829668"/>
            <a:chExt cx="745150" cy="658171"/>
          </a:xfrm>
        </p:grpSpPr>
        <p:sp>
          <p:nvSpPr>
            <p:cNvPr id="40" name="object 4">
              <a:extLst>
                <a:ext uri="{FF2B5EF4-FFF2-40B4-BE49-F238E27FC236}">
                  <a16:creationId xmlns:a16="http://schemas.microsoft.com/office/drawing/2014/main" id="{3651239D-FFE0-4D24-BA0F-9861C6026B28}"/>
                </a:ext>
              </a:extLst>
            </p:cNvPr>
            <p:cNvSpPr/>
            <p:nvPr/>
          </p:nvSpPr>
          <p:spPr>
            <a:xfrm>
              <a:off x="1204501" y="829668"/>
              <a:ext cx="742377" cy="658171"/>
            </a:xfrm>
            <a:custGeom>
              <a:avLst/>
              <a:gdLst/>
              <a:ahLst/>
              <a:cxnLst/>
              <a:rect l="l" t="t" r="r" b="b"/>
              <a:pathLst>
                <a:path w="736600" h="636904">
                  <a:moveTo>
                    <a:pt x="660195" y="636367"/>
                  </a:moveTo>
                  <a:lnTo>
                    <a:pt x="75954" y="636367"/>
                  </a:lnTo>
                  <a:lnTo>
                    <a:pt x="61265" y="634911"/>
                  </a:lnTo>
                  <a:lnTo>
                    <a:pt x="22317" y="614049"/>
                  </a:lnTo>
                  <a:lnTo>
                    <a:pt x="1477" y="575122"/>
                  </a:lnTo>
                  <a:lnTo>
                    <a:pt x="0" y="560192"/>
                  </a:lnTo>
                  <a:lnTo>
                    <a:pt x="0" y="76199"/>
                  </a:lnTo>
                  <a:lnTo>
                    <a:pt x="12802" y="33933"/>
                  </a:lnTo>
                  <a:lnTo>
                    <a:pt x="47040" y="5810"/>
                  </a:lnTo>
                  <a:lnTo>
                    <a:pt x="76199" y="0"/>
                  </a:lnTo>
                  <a:lnTo>
                    <a:pt x="659950" y="0"/>
                  </a:lnTo>
                  <a:lnTo>
                    <a:pt x="702226" y="12820"/>
                  </a:lnTo>
                  <a:lnTo>
                    <a:pt x="730349" y="47041"/>
                  </a:lnTo>
                  <a:lnTo>
                    <a:pt x="736149" y="76199"/>
                  </a:lnTo>
                  <a:lnTo>
                    <a:pt x="736149" y="560192"/>
                  </a:lnTo>
                  <a:lnTo>
                    <a:pt x="723347" y="602445"/>
                  </a:lnTo>
                  <a:lnTo>
                    <a:pt x="689110" y="630581"/>
                  </a:lnTo>
                  <a:lnTo>
                    <a:pt x="660195" y="636367"/>
                  </a:lnTo>
                  <a:close/>
                </a:path>
              </a:pathLst>
            </a:custGeom>
            <a:solidFill>
              <a:srgbClr val="1A1A1A"/>
            </a:solidFill>
          </p:spPr>
          <p:txBody>
            <a:bodyPr wrap="square" lIns="0" tIns="0" rIns="0" bIns="0" rtlCol="0"/>
            <a:lstStyle/>
            <a:p>
              <a:endParaRPr/>
            </a:p>
          </p:txBody>
        </p:sp>
        <p:sp>
          <p:nvSpPr>
            <p:cNvPr id="41" name="TextBox 40">
              <a:extLst>
                <a:ext uri="{FF2B5EF4-FFF2-40B4-BE49-F238E27FC236}">
                  <a16:creationId xmlns:a16="http://schemas.microsoft.com/office/drawing/2014/main" id="{EF9576BA-7810-4D11-8A56-7C1AD9A47766}"/>
                </a:ext>
              </a:extLst>
            </p:cNvPr>
            <p:cNvSpPr txBox="1"/>
            <p:nvPr/>
          </p:nvSpPr>
          <p:spPr>
            <a:xfrm>
              <a:off x="1201728" y="897143"/>
              <a:ext cx="727679" cy="523220"/>
            </a:xfrm>
            <a:prstGeom prst="rect">
              <a:avLst/>
            </a:prstGeom>
            <a:noFill/>
          </p:spPr>
          <p:txBody>
            <a:bodyPr wrap="square" rtlCol="0">
              <a:spAutoFit/>
            </a:bodyPr>
            <a:lstStyle/>
            <a:p>
              <a:pPr algn="ctr"/>
              <a:r>
                <a:rPr lang="en-US" sz="2800" b="1" dirty="0">
                  <a:solidFill>
                    <a:schemeClr val="bg1"/>
                  </a:solidFill>
                  <a:latin typeface="Montserrat Classic" panose="020B0604020202020204" charset="0"/>
                </a:rPr>
                <a:t>4</a:t>
              </a:r>
              <a:endParaRPr lang="en-IN" sz="2800" b="1" dirty="0">
                <a:solidFill>
                  <a:schemeClr val="bg1"/>
                </a:solidFill>
                <a:latin typeface="Montserrat Classic" panose="020B0604020202020204" charset="0"/>
              </a:endParaRPr>
            </a:p>
          </p:txBody>
        </p:sp>
      </p:grpSp>
      <p:grpSp>
        <p:nvGrpSpPr>
          <p:cNvPr id="42" name="Group 41">
            <a:extLst>
              <a:ext uri="{FF2B5EF4-FFF2-40B4-BE49-F238E27FC236}">
                <a16:creationId xmlns:a16="http://schemas.microsoft.com/office/drawing/2014/main" id="{37783A59-16D5-433E-9706-8D919F5FDF87}"/>
              </a:ext>
            </a:extLst>
          </p:cNvPr>
          <p:cNvGrpSpPr/>
          <p:nvPr/>
        </p:nvGrpSpPr>
        <p:grpSpPr>
          <a:xfrm>
            <a:off x="559106" y="6924601"/>
            <a:ext cx="625169" cy="658171"/>
            <a:chOff x="1201728" y="829668"/>
            <a:chExt cx="745150" cy="658171"/>
          </a:xfrm>
        </p:grpSpPr>
        <p:sp>
          <p:nvSpPr>
            <p:cNvPr id="43" name="object 4">
              <a:extLst>
                <a:ext uri="{FF2B5EF4-FFF2-40B4-BE49-F238E27FC236}">
                  <a16:creationId xmlns:a16="http://schemas.microsoft.com/office/drawing/2014/main" id="{7CF38B45-FE59-42DC-A37B-F20172BB088E}"/>
                </a:ext>
              </a:extLst>
            </p:cNvPr>
            <p:cNvSpPr/>
            <p:nvPr/>
          </p:nvSpPr>
          <p:spPr>
            <a:xfrm>
              <a:off x="1204501" y="829668"/>
              <a:ext cx="742377" cy="658171"/>
            </a:xfrm>
            <a:custGeom>
              <a:avLst/>
              <a:gdLst/>
              <a:ahLst/>
              <a:cxnLst/>
              <a:rect l="l" t="t" r="r" b="b"/>
              <a:pathLst>
                <a:path w="736600" h="636904">
                  <a:moveTo>
                    <a:pt x="660195" y="636367"/>
                  </a:moveTo>
                  <a:lnTo>
                    <a:pt x="75954" y="636367"/>
                  </a:lnTo>
                  <a:lnTo>
                    <a:pt x="61265" y="634911"/>
                  </a:lnTo>
                  <a:lnTo>
                    <a:pt x="22317" y="614049"/>
                  </a:lnTo>
                  <a:lnTo>
                    <a:pt x="1477" y="575122"/>
                  </a:lnTo>
                  <a:lnTo>
                    <a:pt x="0" y="560192"/>
                  </a:lnTo>
                  <a:lnTo>
                    <a:pt x="0" y="76199"/>
                  </a:lnTo>
                  <a:lnTo>
                    <a:pt x="12802" y="33933"/>
                  </a:lnTo>
                  <a:lnTo>
                    <a:pt x="47040" y="5810"/>
                  </a:lnTo>
                  <a:lnTo>
                    <a:pt x="76199" y="0"/>
                  </a:lnTo>
                  <a:lnTo>
                    <a:pt x="659950" y="0"/>
                  </a:lnTo>
                  <a:lnTo>
                    <a:pt x="702226" y="12820"/>
                  </a:lnTo>
                  <a:lnTo>
                    <a:pt x="730349" y="47041"/>
                  </a:lnTo>
                  <a:lnTo>
                    <a:pt x="736149" y="76199"/>
                  </a:lnTo>
                  <a:lnTo>
                    <a:pt x="736149" y="560192"/>
                  </a:lnTo>
                  <a:lnTo>
                    <a:pt x="723347" y="602445"/>
                  </a:lnTo>
                  <a:lnTo>
                    <a:pt x="689110" y="630581"/>
                  </a:lnTo>
                  <a:lnTo>
                    <a:pt x="660195" y="636367"/>
                  </a:lnTo>
                  <a:close/>
                </a:path>
              </a:pathLst>
            </a:custGeom>
            <a:solidFill>
              <a:srgbClr val="1A1A1A"/>
            </a:solidFill>
          </p:spPr>
          <p:txBody>
            <a:bodyPr wrap="square" lIns="0" tIns="0" rIns="0" bIns="0" rtlCol="0"/>
            <a:lstStyle/>
            <a:p>
              <a:endParaRPr/>
            </a:p>
          </p:txBody>
        </p:sp>
        <p:sp>
          <p:nvSpPr>
            <p:cNvPr id="44" name="TextBox 43">
              <a:extLst>
                <a:ext uri="{FF2B5EF4-FFF2-40B4-BE49-F238E27FC236}">
                  <a16:creationId xmlns:a16="http://schemas.microsoft.com/office/drawing/2014/main" id="{B1E0BBF6-AAC6-4EE8-B2A0-033EA55D9E57}"/>
                </a:ext>
              </a:extLst>
            </p:cNvPr>
            <p:cNvSpPr txBox="1"/>
            <p:nvPr/>
          </p:nvSpPr>
          <p:spPr>
            <a:xfrm>
              <a:off x="1201728" y="897143"/>
              <a:ext cx="727679" cy="523220"/>
            </a:xfrm>
            <a:prstGeom prst="rect">
              <a:avLst/>
            </a:prstGeom>
            <a:noFill/>
          </p:spPr>
          <p:txBody>
            <a:bodyPr wrap="square" rtlCol="0">
              <a:spAutoFit/>
            </a:bodyPr>
            <a:lstStyle/>
            <a:p>
              <a:pPr algn="ctr"/>
              <a:r>
                <a:rPr lang="en-US" sz="2800" b="1" dirty="0">
                  <a:solidFill>
                    <a:schemeClr val="bg1"/>
                  </a:solidFill>
                  <a:latin typeface="Montserrat Classic" panose="020B0604020202020204" charset="0"/>
                </a:rPr>
                <a:t>5</a:t>
              </a:r>
              <a:endParaRPr lang="en-IN" sz="2800" b="1" dirty="0">
                <a:solidFill>
                  <a:schemeClr val="bg1"/>
                </a:solidFill>
                <a:latin typeface="Montserrat Classic" panose="020B060402020202020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717717"/>
          </a:xfrm>
          <a:custGeom>
            <a:avLst/>
            <a:gdLst/>
            <a:ahLst/>
            <a:cxnLst/>
            <a:rect l="l" t="t" r="r" b="b"/>
            <a:pathLst>
              <a:path w="18871792" h="10810245">
                <a:moveTo>
                  <a:pt x="0" y="0"/>
                </a:moveTo>
                <a:lnTo>
                  <a:pt x="18871791" y="0"/>
                </a:lnTo>
                <a:lnTo>
                  <a:pt x="18871791" y="10810244"/>
                </a:lnTo>
                <a:lnTo>
                  <a:pt x="0" y="10810244"/>
                </a:lnTo>
                <a:lnTo>
                  <a:pt x="0" y="0"/>
                </a:lnTo>
                <a:close/>
              </a:path>
            </a:pathLst>
          </a:custGeom>
          <a:blipFill>
            <a:blip r:embed="rId2">
              <a:alphaModFix amt="7999"/>
            </a:blip>
            <a:stretch>
              <a:fillRect t="-8154" b="-8154"/>
            </a:stretch>
          </a:blipFill>
        </p:spPr>
      </p:sp>
      <p:sp>
        <p:nvSpPr>
          <p:cNvPr id="3" name="Freeform 3"/>
          <p:cNvSpPr/>
          <p:nvPr/>
        </p:nvSpPr>
        <p:spPr>
          <a:xfrm>
            <a:off x="1304818" y="9238479"/>
            <a:ext cx="1199904" cy="658447"/>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937108" y="9238479"/>
            <a:ext cx="15787249" cy="658447"/>
            <a:chOff x="0" y="0"/>
            <a:chExt cx="4157959" cy="173418"/>
          </a:xfrm>
        </p:grpSpPr>
        <p:sp>
          <p:nvSpPr>
            <p:cNvPr id="5" name="Freeform 5"/>
            <p:cNvSpPr/>
            <p:nvPr/>
          </p:nvSpPr>
          <p:spPr>
            <a:xfrm>
              <a:off x="0" y="0"/>
              <a:ext cx="4157959" cy="173418"/>
            </a:xfrm>
            <a:custGeom>
              <a:avLst/>
              <a:gdLst/>
              <a:ahLst/>
              <a:cxnLst/>
              <a:rect l="l" t="t" r="r" b="b"/>
              <a:pathLst>
                <a:path w="4157959" h="173418">
                  <a:moveTo>
                    <a:pt x="0" y="0"/>
                  </a:moveTo>
                  <a:lnTo>
                    <a:pt x="4157959" y="0"/>
                  </a:lnTo>
                  <a:lnTo>
                    <a:pt x="4157959" y="173418"/>
                  </a:lnTo>
                  <a:lnTo>
                    <a:pt x="0" y="173418"/>
                  </a:lnTo>
                  <a:close/>
                </a:path>
              </a:pathLst>
            </a:custGeom>
            <a:solidFill>
              <a:srgbClr val="000000"/>
            </a:solidFill>
          </p:spPr>
        </p:sp>
        <p:sp>
          <p:nvSpPr>
            <p:cNvPr id="6" name="TextBox 6"/>
            <p:cNvSpPr txBox="1"/>
            <p:nvPr/>
          </p:nvSpPr>
          <p:spPr>
            <a:xfrm>
              <a:off x="0" y="-47625"/>
              <a:ext cx="4157959" cy="22104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2700000">
            <a:off x="7081444" y="3255195"/>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758365" y="469035"/>
            <a:ext cx="11090975" cy="910506"/>
          </a:xfrm>
          <a:prstGeom prst="rect">
            <a:avLst/>
          </a:prstGeom>
        </p:spPr>
        <p:txBody>
          <a:bodyPr lIns="0" tIns="0" rIns="0" bIns="0" rtlCol="0" anchor="t">
            <a:spAutoFit/>
          </a:bodyPr>
          <a:lstStyle/>
          <a:p>
            <a:pPr algn="ctr">
              <a:lnSpc>
                <a:spcPts val="7120"/>
              </a:lnSpc>
            </a:pPr>
            <a:r>
              <a:rPr lang="en-US" sz="8000" dirty="0">
                <a:solidFill>
                  <a:srgbClr val="000000"/>
                </a:solidFill>
                <a:latin typeface="Montserrat Classic"/>
              </a:rPr>
              <a:t>Methodology</a:t>
            </a:r>
          </a:p>
        </p:txBody>
      </p:sp>
      <p:grpSp>
        <p:nvGrpSpPr>
          <p:cNvPr id="41" name="Group 40">
            <a:extLst>
              <a:ext uri="{FF2B5EF4-FFF2-40B4-BE49-F238E27FC236}">
                <a16:creationId xmlns:a16="http://schemas.microsoft.com/office/drawing/2014/main" id="{3BB9F18C-7AC7-4858-9BF9-9F1DA57E3154}"/>
              </a:ext>
            </a:extLst>
          </p:cNvPr>
          <p:cNvGrpSpPr/>
          <p:nvPr/>
        </p:nvGrpSpPr>
        <p:grpSpPr>
          <a:xfrm>
            <a:off x="1225025" y="1591199"/>
            <a:ext cx="15840000" cy="7067296"/>
            <a:chOff x="1499528" y="1733761"/>
            <a:chExt cx="15290922" cy="7067296"/>
          </a:xfrm>
        </p:grpSpPr>
        <p:sp>
          <p:nvSpPr>
            <p:cNvPr id="15" name="Rectangle: Rounded Corners 14">
              <a:extLst>
                <a:ext uri="{FF2B5EF4-FFF2-40B4-BE49-F238E27FC236}">
                  <a16:creationId xmlns:a16="http://schemas.microsoft.com/office/drawing/2014/main" id="{5DE2F653-C8FB-4C2C-B1F3-EAA59043C2F2}"/>
                </a:ext>
              </a:extLst>
            </p:cNvPr>
            <p:cNvSpPr/>
            <p:nvPr/>
          </p:nvSpPr>
          <p:spPr>
            <a:xfrm>
              <a:off x="1499528" y="1733761"/>
              <a:ext cx="15290922" cy="6937831"/>
            </a:xfrm>
            <a:prstGeom prst="roundRect">
              <a:avLst/>
            </a:prstGeom>
            <a:gradFill>
              <a:gsLst>
                <a:gs pos="0">
                  <a:schemeClr val="dk1">
                    <a:tint val="50000"/>
                    <a:satMod val="300000"/>
                    <a:alpha val="70000"/>
                    <a:lumMod val="0"/>
                    <a:lumOff val="100000"/>
                  </a:schemeClr>
                </a:gs>
                <a:gs pos="35000">
                  <a:schemeClr val="dk1">
                    <a:tint val="37000"/>
                    <a:satMod val="300000"/>
                  </a:schemeClr>
                </a:gs>
                <a:gs pos="100000">
                  <a:schemeClr val="dk1">
                    <a:tint val="15000"/>
                    <a:satMod val="350000"/>
                  </a:schemeClr>
                </a:gs>
              </a:gsLst>
            </a:gradFill>
            <a:ln w="63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18" name="TextBox 14">
              <a:extLst>
                <a:ext uri="{FF2B5EF4-FFF2-40B4-BE49-F238E27FC236}">
                  <a16:creationId xmlns:a16="http://schemas.microsoft.com/office/drawing/2014/main" id="{AD3943FC-0CA5-B9FE-0A86-F67AD676A639}"/>
                </a:ext>
              </a:extLst>
            </p:cNvPr>
            <p:cNvSpPr txBox="1"/>
            <p:nvPr/>
          </p:nvSpPr>
          <p:spPr>
            <a:xfrm>
              <a:off x="3716021" y="2981339"/>
              <a:ext cx="2908168" cy="584775"/>
            </a:xfrm>
            <a:prstGeom prst="rect">
              <a:avLst/>
            </a:prstGeom>
            <a:noFill/>
            <a:ln w="6350">
              <a:solidFill>
                <a:schemeClr val="tx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dirty="0">
                  <a:latin typeface="Times New Roman" panose="02020603050405020304" pitchFamily="18" charset="0"/>
                  <a:cs typeface="Times New Roman" panose="02020603050405020304" pitchFamily="18" charset="0"/>
                </a:rPr>
                <a:t>Data Collection</a:t>
              </a:r>
              <a:endParaRPr lang="en-IN" sz="3200" b="1" dirty="0">
                <a:latin typeface="Times New Roman" panose="02020603050405020304" pitchFamily="18" charset="0"/>
                <a:cs typeface="Times New Roman" panose="02020603050405020304" pitchFamily="18" charset="0"/>
              </a:endParaRPr>
            </a:p>
          </p:txBody>
        </p:sp>
        <p:sp>
          <p:nvSpPr>
            <p:cNvPr id="19" name="TextBox 16">
              <a:extLst>
                <a:ext uri="{FF2B5EF4-FFF2-40B4-BE49-F238E27FC236}">
                  <a16:creationId xmlns:a16="http://schemas.microsoft.com/office/drawing/2014/main" id="{A8E89B71-E54E-B534-A6A2-57756CE323EA}"/>
                </a:ext>
              </a:extLst>
            </p:cNvPr>
            <p:cNvSpPr txBox="1"/>
            <p:nvPr/>
          </p:nvSpPr>
          <p:spPr>
            <a:xfrm>
              <a:off x="8473615" y="2792239"/>
              <a:ext cx="3257383" cy="954107"/>
            </a:xfrm>
            <a:prstGeom prst="rect">
              <a:avLst/>
            </a:prstGeom>
            <a:noFill/>
            <a:ln w="6350">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700" b="1" dirty="0">
                  <a:latin typeface="Times New Roman" panose="02020603050405020304" pitchFamily="18" charset="0"/>
                  <a:cs typeface="Times New Roman" panose="02020603050405020304" pitchFamily="18" charset="0"/>
                </a:rPr>
                <a:t>Data Pre-processing  &amp; Analysis </a:t>
              </a:r>
              <a:endParaRPr lang="en-IN" sz="2700" b="1" dirty="0">
                <a:latin typeface="Times New Roman" panose="02020603050405020304" pitchFamily="18" charset="0"/>
                <a:cs typeface="Times New Roman" panose="02020603050405020304" pitchFamily="18" charset="0"/>
              </a:endParaRPr>
            </a:p>
          </p:txBody>
        </p:sp>
        <p:sp>
          <p:nvSpPr>
            <p:cNvPr id="22" name="TextBox 19">
              <a:extLst>
                <a:ext uri="{FF2B5EF4-FFF2-40B4-BE49-F238E27FC236}">
                  <a16:creationId xmlns:a16="http://schemas.microsoft.com/office/drawing/2014/main" id="{D4D2ACF4-931B-D01C-3CA1-01E4FAD0A4D7}"/>
                </a:ext>
              </a:extLst>
            </p:cNvPr>
            <p:cNvSpPr txBox="1"/>
            <p:nvPr/>
          </p:nvSpPr>
          <p:spPr>
            <a:xfrm>
              <a:off x="12911580" y="2992294"/>
              <a:ext cx="3298116" cy="553998"/>
            </a:xfrm>
            <a:prstGeom prst="rect">
              <a:avLst/>
            </a:prstGeom>
            <a:noFill/>
            <a:ln w="6350">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000" b="1" dirty="0">
                  <a:latin typeface="Times New Roman" panose="02020603050405020304" pitchFamily="18" charset="0"/>
                  <a:cs typeface="Times New Roman" panose="02020603050405020304" pitchFamily="18" charset="0"/>
                </a:rPr>
                <a:t>GUI &amp; dashboard</a:t>
              </a:r>
              <a:endParaRPr lang="en-IN" sz="3000" b="1" dirty="0">
                <a:latin typeface="Times New Roman" panose="02020603050405020304" pitchFamily="18" charset="0"/>
                <a:cs typeface="Times New Roman" panose="02020603050405020304" pitchFamily="18" charset="0"/>
              </a:endParaRPr>
            </a:p>
          </p:txBody>
        </p:sp>
        <p:sp>
          <p:nvSpPr>
            <p:cNvPr id="30" name="Rectangle: Rounded Corners 29">
              <a:extLst>
                <a:ext uri="{FF2B5EF4-FFF2-40B4-BE49-F238E27FC236}">
                  <a16:creationId xmlns:a16="http://schemas.microsoft.com/office/drawing/2014/main" id="{6D59BD2F-33E0-F6D1-D541-29D4750290FE}"/>
                </a:ext>
              </a:extLst>
            </p:cNvPr>
            <p:cNvSpPr/>
            <p:nvPr/>
          </p:nvSpPr>
          <p:spPr>
            <a:xfrm>
              <a:off x="2437719" y="5776443"/>
              <a:ext cx="2628096" cy="1097130"/>
            </a:xfrm>
            <a:prstGeom prst="roundRect">
              <a:avLst/>
            </a:prstGeom>
            <a:ln w="6350">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800" dirty="0"/>
                <a:t>Raw Data from Kaggle Website</a:t>
              </a:r>
              <a:endParaRPr lang="en-IN" sz="2800" dirty="0"/>
            </a:p>
          </p:txBody>
        </p:sp>
        <p:pic>
          <p:nvPicPr>
            <p:cNvPr id="32" name="Picture 31" descr="IT12A01: FUNDAMENTALS OF PYTHON PROGRAMMING (SF) (SYNCHRONOUS E-LEARNING) -  NTUC LearningHub">
              <a:extLst>
                <a:ext uri="{FF2B5EF4-FFF2-40B4-BE49-F238E27FC236}">
                  <a16:creationId xmlns:a16="http://schemas.microsoft.com/office/drawing/2014/main" id="{7D0B23A4-4FB0-4E01-830D-759AE9BD0B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9229" y="4683374"/>
              <a:ext cx="2250151" cy="1566278"/>
            </a:xfrm>
            <a:prstGeom prst="rect">
              <a:avLst/>
            </a:prstGeom>
            <a:ln w="9525">
              <a:solidFill>
                <a:schemeClr val="tx1"/>
              </a:solidFill>
              <a:tailEnd type="triangle"/>
            </a:ln>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57E4A758-F66C-4272-9C9D-1E4217E584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1467" y="4614382"/>
              <a:ext cx="2011144" cy="1176587"/>
            </a:xfrm>
            <a:prstGeom prst="rect">
              <a:avLst/>
            </a:prstGeom>
            <a:ln w="9525">
              <a:solidFill>
                <a:schemeClr val="tx1"/>
              </a:solidFill>
              <a:tailEnd type="triangle"/>
            </a:ln>
          </p:spPr>
        </p:pic>
        <p:cxnSp>
          <p:nvCxnSpPr>
            <p:cNvPr id="47" name="Straight Connector 46">
              <a:extLst>
                <a:ext uri="{FF2B5EF4-FFF2-40B4-BE49-F238E27FC236}">
                  <a16:creationId xmlns:a16="http://schemas.microsoft.com/office/drawing/2014/main" id="{9D273C66-5C58-44BB-AF5B-93BFB51EB3BF}"/>
                </a:ext>
              </a:extLst>
            </p:cNvPr>
            <p:cNvCxnSpPr>
              <a:cxnSpLocks/>
            </p:cNvCxnSpPr>
            <p:nvPr/>
          </p:nvCxnSpPr>
          <p:spPr>
            <a:xfrm>
              <a:off x="12430242" y="1854195"/>
              <a:ext cx="1" cy="6946862"/>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DF747-0E62-4E0D-8277-E68B19EBA07E}"/>
                </a:ext>
              </a:extLst>
            </p:cNvPr>
            <p:cNvCxnSpPr>
              <a:cxnSpLocks/>
            </p:cNvCxnSpPr>
            <p:nvPr/>
          </p:nvCxnSpPr>
          <p:spPr>
            <a:xfrm flipH="1">
              <a:off x="7773093" y="1777922"/>
              <a:ext cx="1279" cy="6911830"/>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A1809D7D-0E80-FE29-3ED9-41C12DED6ECE}"/>
              </a:ext>
            </a:extLst>
          </p:cNvPr>
          <p:cNvCxnSpPr>
            <a:cxnSpLocks/>
          </p:cNvCxnSpPr>
          <p:nvPr/>
        </p:nvCxnSpPr>
        <p:spPr>
          <a:xfrm>
            <a:off x="7436272" y="5257263"/>
            <a:ext cx="584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File:Kaggle logo.png - Wikimedia Commons">
            <a:extLst>
              <a:ext uri="{FF2B5EF4-FFF2-40B4-BE49-F238E27FC236}">
                <a16:creationId xmlns:a16="http://schemas.microsoft.com/office/drawing/2014/main" id="{55BF7537-3704-48C0-AB88-2DDFC27B59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9074" y="4012932"/>
            <a:ext cx="2355488" cy="8667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6">
            <a:extLst>
              <a:ext uri="{FF2B5EF4-FFF2-40B4-BE49-F238E27FC236}">
                <a16:creationId xmlns:a16="http://schemas.microsoft.com/office/drawing/2014/main" id="{4CDB8396-A6B8-4CD6-B286-53E09A80C7AD}"/>
              </a:ext>
            </a:extLst>
          </p:cNvPr>
          <p:cNvPicPr>
            <a:picLocks noChangeAspect="1"/>
          </p:cNvPicPr>
          <p:nvPr/>
        </p:nvPicPr>
        <p:blipFill>
          <a:blip r:embed="rId10"/>
          <a:srcRect/>
          <a:stretch>
            <a:fillRect/>
          </a:stretch>
        </p:blipFill>
        <p:spPr>
          <a:xfrm>
            <a:off x="5537818" y="4552756"/>
            <a:ext cx="1359664" cy="1264617"/>
          </a:xfrm>
          <a:prstGeom prst="rect">
            <a:avLst/>
          </a:prstGeom>
          <a:ln>
            <a:solidFill>
              <a:schemeClr val="tx1"/>
            </a:solidFill>
          </a:ln>
        </p:spPr>
      </p:pic>
      <p:cxnSp>
        <p:nvCxnSpPr>
          <p:cNvPr id="28" name="Straight Arrow Connector 27">
            <a:extLst>
              <a:ext uri="{FF2B5EF4-FFF2-40B4-BE49-F238E27FC236}">
                <a16:creationId xmlns:a16="http://schemas.microsoft.com/office/drawing/2014/main" id="{24B19861-76FC-496B-AC05-E0192DF73611}"/>
              </a:ext>
            </a:extLst>
          </p:cNvPr>
          <p:cNvCxnSpPr>
            <a:cxnSpLocks/>
          </p:cNvCxnSpPr>
          <p:nvPr/>
        </p:nvCxnSpPr>
        <p:spPr>
          <a:xfrm>
            <a:off x="12256147" y="5224936"/>
            <a:ext cx="584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758" y="-168046"/>
            <a:ext cx="18913516" cy="10623091"/>
          </a:xfrm>
          <a:custGeom>
            <a:avLst/>
            <a:gdLst/>
            <a:ahLst/>
            <a:cxnLst/>
            <a:rect l="l" t="t" r="r" b="b"/>
            <a:pathLst>
              <a:path w="18913516" h="10623091">
                <a:moveTo>
                  <a:pt x="0" y="0"/>
                </a:moveTo>
                <a:lnTo>
                  <a:pt x="18913516" y="0"/>
                </a:lnTo>
                <a:lnTo>
                  <a:pt x="18913516" y="10623092"/>
                </a:lnTo>
                <a:lnTo>
                  <a:pt x="0" y="10623092"/>
                </a:lnTo>
                <a:lnTo>
                  <a:pt x="0" y="0"/>
                </a:lnTo>
                <a:close/>
              </a:path>
            </a:pathLst>
          </a:custGeom>
          <a:blipFill>
            <a:blip r:embed="rId2">
              <a:alphaModFix amt="7999"/>
            </a:blip>
            <a:stretch>
              <a:fillRect/>
            </a:stretch>
          </a:blipFill>
        </p:spPr>
      </p:sp>
      <p:sp>
        <p:nvSpPr>
          <p:cNvPr id="3" name="Freeform 3"/>
          <p:cNvSpPr/>
          <p:nvPr/>
        </p:nvSpPr>
        <p:spPr>
          <a:xfrm>
            <a:off x="1347943" y="8386179"/>
            <a:ext cx="1199904" cy="658447"/>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object 3">
            <a:extLst>
              <a:ext uri="{FF2B5EF4-FFF2-40B4-BE49-F238E27FC236}">
                <a16:creationId xmlns:a16="http://schemas.microsoft.com/office/drawing/2014/main" id="{203C60E8-FCE5-4C0C-B3FB-A67228EC3224}"/>
              </a:ext>
            </a:extLst>
          </p:cNvPr>
          <p:cNvSpPr/>
          <p:nvPr/>
        </p:nvSpPr>
        <p:spPr>
          <a:xfrm>
            <a:off x="6013085" y="5904036"/>
            <a:ext cx="616585" cy="791210"/>
          </a:xfrm>
          <a:custGeom>
            <a:avLst/>
            <a:gdLst/>
            <a:ahLst/>
            <a:cxnLst/>
            <a:rect l="l" t="t" r="r" b="b"/>
            <a:pathLst>
              <a:path w="616584" h="791209">
                <a:moveTo>
                  <a:pt x="282077" y="303529"/>
                </a:moveTo>
                <a:lnTo>
                  <a:pt x="231902" y="303529"/>
                </a:lnTo>
                <a:lnTo>
                  <a:pt x="234125" y="302259"/>
                </a:lnTo>
                <a:lnTo>
                  <a:pt x="240241" y="297179"/>
                </a:lnTo>
                <a:lnTo>
                  <a:pt x="296891" y="241299"/>
                </a:lnTo>
                <a:lnTo>
                  <a:pt x="322862" y="196849"/>
                </a:lnTo>
                <a:lnTo>
                  <a:pt x="336891" y="148589"/>
                </a:lnTo>
                <a:lnTo>
                  <a:pt x="339123" y="95249"/>
                </a:lnTo>
                <a:lnTo>
                  <a:pt x="338197" y="83819"/>
                </a:lnTo>
                <a:lnTo>
                  <a:pt x="336937" y="73659"/>
                </a:lnTo>
                <a:lnTo>
                  <a:pt x="335441" y="63499"/>
                </a:lnTo>
                <a:lnTo>
                  <a:pt x="332750" y="44449"/>
                </a:lnTo>
                <a:lnTo>
                  <a:pt x="331623" y="38099"/>
                </a:lnTo>
                <a:lnTo>
                  <a:pt x="326494" y="0"/>
                </a:lnTo>
                <a:lnTo>
                  <a:pt x="354984" y="15239"/>
                </a:lnTo>
                <a:lnTo>
                  <a:pt x="356125" y="15239"/>
                </a:lnTo>
                <a:lnTo>
                  <a:pt x="357235" y="16509"/>
                </a:lnTo>
                <a:lnTo>
                  <a:pt x="358313" y="16509"/>
                </a:lnTo>
                <a:lnTo>
                  <a:pt x="359366" y="17779"/>
                </a:lnTo>
                <a:lnTo>
                  <a:pt x="403127" y="50799"/>
                </a:lnTo>
                <a:lnTo>
                  <a:pt x="417053" y="63499"/>
                </a:lnTo>
                <a:lnTo>
                  <a:pt x="367423" y="63499"/>
                </a:lnTo>
                <a:lnTo>
                  <a:pt x="368399" y="71119"/>
                </a:lnTo>
                <a:lnTo>
                  <a:pt x="369282" y="77469"/>
                </a:lnTo>
                <a:lnTo>
                  <a:pt x="370039" y="85089"/>
                </a:lnTo>
                <a:lnTo>
                  <a:pt x="370636" y="92709"/>
                </a:lnTo>
                <a:lnTo>
                  <a:pt x="369577" y="140969"/>
                </a:lnTo>
                <a:lnTo>
                  <a:pt x="359907" y="186689"/>
                </a:lnTo>
                <a:lnTo>
                  <a:pt x="341668" y="229869"/>
                </a:lnTo>
                <a:lnTo>
                  <a:pt x="314900" y="269239"/>
                </a:lnTo>
                <a:lnTo>
                  <a:pt x="282077" y="303529"/>
                </a:lnTo>
                <a:close/>
              </a:path>
              <a:path w="616584" h="791209">
                <a:moveTo>
                  <a:pt x="449546" y="759459"/>
                </a:moveTo>
                <a:lnTo>
                  <a:pt x="334467" y="759459"/>
                </a:lnTo>
                <a:lnTo>
                  <a:pt x="356238" y="755649"/>
                </a:lnTo>
                <a:lnTo>
                  <a:pt x="382906" y="750569"/>
                </a:lnTo>
                <a:lnTo>
                  <a:pt x="433630" y="732789"/>
                </a:lnTo>
                <a:lnTo>
                  <a:pt x="496250" y="690879"/>
                </a:lnTo>
                <a:lnTo>
                  <a:pt x="527920" y="657859"/>
                </a:lnTo>
                <a:lnTo>
                  <a:pt x="552641" y="618489"/>
                </a:lnTo>
                <a:lnTo>
                  <a:pt x="570359" y="574039"/>
                </a:lnTo>
                <a:lnTo>
                  <a:pt x="581022" y="524509"/>
                </a:lnTo>
                <a:lnTo>
                  <a:pt x="584909" y="474979"/>
                </a:lnTo>
                <a:lnTo>
                  <a:pt x="583025" y="426719"/>
                </a:lnTo>
                <a:lnTo>
                  <a:pt x="575338" y="378459"/>
                </a:lnTo>
                <a:lnTo>
                  <a:pt x="561815" y="330199"/>
                </a:lnTo>
                <a:lnTo>
                  <a:pt x="542424" y="281939"/>
                </a:lnTo>
                <a:lnTo>
                  <a:pt x="517132" y="233679"/>
                </a:lnTo>
                <a:lnTo>
                  <a:pt x="492318" y="195579"/>
                </a:lnTo>
                <a:lnTo>
                  <a:pt x="464940" y="158749"/>
                </a:lnTo>
                <a:lnTo>
                  <a:pt x="434998" y="124459"/>
                </a:lnTo>
                <a:lnTo>
                  <a:pt x="402493" y="92709"/>
                </a:lnTo>
                <a:lnTo>
                  <a:pt x="367423" y="63499"/>
                </a:lnTo>
                <a:lnTo>
                  <a:pt x="417053" y="63499"/>
                </a:lnTo>
                <a:lnTo>
                  <a:pt x="480518" y="128269"/>
                </a:lnTo>
                <a:lnTo>
                  <a:pt x="514148" y="171449"/>
                </a:lnTo>
                <a:lnTo>
                  <a:pt x="544400" y="218439"/>
                </a:lnTo>
                <a:lnTo>
                  <a:pt x="567891" y="261619"/>
                </a:lnTo>
                <a:lnTo>
                  <a:pt x="586750" y="306069"/>
                </a:lnTo>
                <a:lnTo>
                  <a:pt x="600995" y="350519"/>
                </a:lnTo>
                <a:lnTo>
                  <a:pt x="610650" y="394969"/>
                </a:lnTo>
                <a:lnTo>
                  <a:pt x="615736" y="439419"/>
                </a:lnTo>
                <a:lnTo>
                  <a:pt x="616211" y="478789"/>
                </a:lnTo>
                <a:lnTo>
                  <a:pt x="616158" y="485139"/>
                </a:lnTo>
                <a:lnTo>
                  <a:pt x="612282" y="528319"/>
                </a:lnTo>
                <a:lnTo>
                  <a:pt x="600362" y="584199"/>
                </a:lnTo>
                <a:lnTo>
                  <a:pt x="580520" y="633729"/>
                </a:lnTo>
                <a:lnTo>
                  <a:pt x="552818" y="676909"/>
                </a:lnTo>
                <a:lnTo>
                  <a:pt x="517319" y="715009"/>
                </a:lnTo>
                <a:lnTo>
                  <a:pt x="474085" y="746759"/>
                </a:lnTo>
                <a:lnTo>
                  <a:pt x="455122" y="756919"/>
                </a:lnTo>
                <a:lnTo>
                  <a:pt x="449546" y="759459"/>
                </a:lnTo>
                <a:close/>
              </a:path>
              <a:path w="616584" h="791209">
                <a:moveTo>
                  <a:pt x="331348" y="791209"/>
                </a:moveTo>
                <a:lnTo>
                  <a:pt x="287008" y="791209"/>
                </a:lnTo>
                <a:lnTo>
                  <a:pt x="264363" y="788669"/>
                </a:lnTo>
                <a:lnTo>
                  <a:pt x="204475" y="773429"/>
                </a:lnTo>
                <a:lnTo>
                  <a:pt x="148654" y="746759"/>
                </a:lnTo>
                <a:lnTo>
                  <a:pt x="114023" y="722629"/>
                </a:lnTo>
                <a:lnTo>
                  <a:pt x="68163" y="678179"/>
                </a:lnTo>
                <a:lnTo>
                  <a:pt x="40090" y="637539"/>
                </a:lnTo>
                <a:lnTo>
                  <a:pt x="19213" y="593089"/>
                </a:lnTo>
                <a:lnTo>
                  <a:pt x="5757" y="544829"/>
                </a:lnTo>
                <a:lnTo>
                  <a:pt x="96" y="496569"/>
                </a:lnTo>
                <a:lnTo>
                  <a:pt x="0" y="494029"/>
                </a:lnTo>
                <a:lnTo>
                  <a:pt x="2007" y="445769"/>
                </a:lnTo>
                <a:lnTo>
                  <a:pt x="12162" y="396239"/>
                </a:lnTo>
                <a:lnTo>
                  <a:pt x="30637" y="349249"/>
                </a:lnTo>
                <a:lnTo>
                  <a:pt x="53105" y="308609"/>
                </a:lnTo>
                <a:lnTo>
                  <a:pt x="77960" y="269239"/>
                </a:lnTo>
                <a:lnTo>
                  <a:pt x="108801" y="219709"/>
                </a:lnTo>
                <a:lnTo>
                  <a:pt x="126035" y="189229"/>
                </a:lnTo>
                <a:lnTo>
                  <a:pt x="141129" y="156209"/>
                </a:lnTo>
                <a:lnTo>
                  <a:pt x="152909" y="121919"/>
                </a:lnTo>
                <a:lnTo>
                  <a:pt x="153709" y="118109"/>
                </a:lnTo>
                <a:lnTo>
                  <a:pt x="154489" y="115569"/>
                </a:lnTo>
                <a:lnTo>
                  <a:pt x="166222" y="69849"/>
                </a:lnTo>
                <a:lnTo>
                  <a:pt x="185823" y="95249"/>
                </a:lnTo>
                <a:lnTo>
                  <a:pt x="200259" y="114299"/>
                </a:lnTo>
                <a:lnTo>
                  <a:pt x="212457" y="134619"/>
                </a:lnTo>
                <a:lnTo>
                  <a:pt x="215971" y="142239"/>
                </a:lnTo>
                <a:lnTo>
                  <a:pt x="179977" y="142239"/>
                </a:lnTo>
                <a:lnTo>
                  <a:pt x="167413" y="173989"/>
                </a:lnTo>
                <a:lnTo>
                  <a:pt x="152762" y="205739"/>
                </a:lnTo>
                <a:lnTo>
                  <a:pt x="136026" y="236219"/>
                </a:lnTo>
                <a:lnTo>
                  <a:pt x="112970" y="273049"/>
                </a:lnTo>
                <a:lnTo>
                  <a:pt x="104375" y="285749"/>
                </a:lnTo>
                <a:lnTo>
                  <a:pt x="92168" y="304799"/>
                </a:lnTo>
                <a:lnTo>
                  <a:pt x="69449" y="342899"/>
                </a:lnTo>
                <a:lnTo>
                  <a:pt x="49966" y="383539"/>
                </a:lnTo>
                <a:lnTo>
                  <a:pt x="37139" y="426719"/>
                </a:lnTo>
                <a:lnTo>
                  <a:pt x="31397" y="469899"/>
                </a:lnTo>
                <a:lnTo>
                  <a:pt x="31159" y="478789"/>
                </a:lnTo>
                <a:lnTo>
                  <a:pt x="31239" y="492759"/>
                </a:lnTo>
                <a:lnTo>
                  <a:pt x="36350" y="537209"/>
                </a:lnTo>
                <a:lnTo>
                  <a:pt x="48567" y="580389"/>
                </a:lnTo>
                <a:lnTo>
                  <a:pt x="67565" y="621029"/>
                </a:lnTo>
                <a:lnTo>
                  <a:pt x="73322" y="629919"/>
                </a:lnTo>
                <a:lnTo>
                  <a:pt x="79454" y="640079"/>
                </a:lnTo>
                <a:lnTo>
                  <a:pt x="85959" y="648969"/>
                </a:lnTo>
                <a:lnTo>
                  <a:pt x="92837" y="657859"/>
                </a:lnTo>
                <a:lnTo>
                  <a:pt x="100066" y="665479"/>
                </a:lnTo>
                <a:lnTo>
                  <a:pt x="107622" y="674369"/>
                </a:lnTo>
                <a:lnTo>
                  <a:pt x="139572" y="702309"/>
                </a:lnTo>
                <a:lnTo>
                  <a:pt x="173574" y="723899"/>
                </a:lnTo>
                <a:lnTo>
                  <a:pt x="210445" y="741679"/>
                </a:lnTo>
                <a:lnTo>
                  <a:pt x="249117" y="753109"/>
                </a:lnTo>
                <a:lnTo>
                  <a:pt x="290878" y="759459"/>
                </a:lnTo>
                <a:lnTo>
                  <a:pt x="449546" y="759459"/>
                </a:lnTo>
                <a:lnTo>
                  <a:pt x="435605" y="765809"/>
                </a:lnTo>
                <a:lnTo>
                  <a:pt x="415534" y="773429"/>
                </a:lnTo>
                <a:lnTo>
                  <a:pt x="394910" y="779779"/>
                </a:lnTo>
                <a:lnTo>
                  <a:pt x="373914" y="784859"/>
                </a:lnTo>
                <a:lnTo>
                  <a:pt x="352727" y="788669"/>
                </a:lnTo>
                <a:lnTo>
                  <a:pt x="331348" y="791209"/>
                </a:lnTo>
                <a:close/>
              </a:path>
              <a:path w="616584" h="791209">
                <a:moveTo>
                  <a:pt x="235653" y="335279"/>
                </a:moveTo>
                <a:lnTo>
                  <a:pt x="228023" y="334009"/>
                </a:lnTo>
                <a:lnTo>
                  <a:pt x="224319" y="334009"/>
                </a:lnTo>
                <a:lnTo>
                  <a:pt x="217129" y="331469"/>
                </a:lnTo>
                <a:lnTo>
                  <a:pt x="213847" y="330199"/>
                </a:lnTo>
                <a:lnTo>
                  <a:pt x="210879" y="327659"/>
                </a:lnTo>
                <a:lnTo>
                  <a:pt x="204757" y="322579"/>
                </a:lnTo>
                <a:lnTo>
                  <a:pt x="200393" y="316229"/>
                </a:lnTo>
                <a:lnTo>
                  <a:pt x="195184" y="302259"/>
                </a:lnTo>
                <a:lnTo>
                  <a:pt x="194776" y="294639"/>
                </a:lnTo>
                <a:lnTo>
                  <a:pt x="196566" y="288289"/>
                </a:lnTo>
                <a:lnTo>
                  <a:pt x="201001" y="262889"/>
                </a:lnTo>
                <a:lnTo>
                  <a:pt x="203699" y="237489"/>
                </a:lnTo>
                <a:lnTo>
                  <a:pt x="203557" y="212089"/>
                </a:lnTo>
                <a:lnTo>
                  <a:pt x="199473" y="185419"/>
                </a:lnTo>
                <a:lnTo>
                  <a:pt x="195963" y="173989"/>
                </a:lnTo>
                <a:lnTo>
                  <a:pt x="191544" y="162559"/>
                </a:lnTo>
                <a:lnTo>
                  <a:pt x="186215" y="152399"/>
                </a:lnTo>
                <a:lnTo>
                  <a:pt x="179977" y="142239"/>
                </a:lnTo>
                <a:lnTo>
                  <a:pt x="215971" y="142239"/>
                </a:lnTo>
                <a:lnTo>
                  <a:pt x="222415" y="156209"/>
                </a:lnTo>
                <a:lnTo>
                  <a:pt x="230133" y="177799"/>
                </a:lnTo>
                <a:lnTo>
                  <a:pt x="235018" y="208279"/>
                </a:lnTo>
                <a:lnTo>
                  <a:pt x="235379" y="237489"/>
                </a:lnTo>
                <a:lnTo>
                  <a:pt x="232480" y="266699"/>
                </a:lnTo>
                <a:lnTo>
                  <a:pt x="227584" y="293369"/>
                </a:lnTo>
                <a:lnTo>
                  <a:pt x="226573" y="299719"/>
                </a:lnTo>
                <a:lnTo>
                  <a:pt x="229912" y="302259"/>
                </a:lnTo>
                <a:lnTo>
                  <a:pt x="231902" y="303529"/>
                </a:lnTo>
                <a:lnTo>
                  <a:pt x="282077" y="303529"/>
                </a:lnTo>
                <a:lnTo>
                  <a:pt x="279646" y="306069"/>
                </a:lnTo>
                <a:lnTo>
                  <a:pt x="272960" y="311149"/>
                </a:lnTo>
                <a:lnTo>
                  <a:pt x="266204" y="317499"/>
                </a:lnTo>
                <a:lnTo>
                  <a:pt x="259467" y="322579"/>
                </a:lnTo>
                <a:lnTo>
                  <a:pt x="252841" y="327659"/>
                </a:lnTo>
                <a:lnTo>
                  <a:pt x="249858" y="330199"/>
                </a:lnTo>
                <a:lnTo>
                  <a:pt x="246565" y="331469"/>
                </a:lnTo>
                <a:lnTo>
                  <a:pt x="239361" y="334009"/>
                </a:lnTo>
                <a:lnTo>
                  <a:pt x="235653" y="335279"/>
                </a:lnTo>
                <a:close/>
              </a:path>
              <a:path w="616584" h="791209">
                <a:moveTo>
                  <a:pt x="315469" y="654049"/>
                </a:moveTo>
                <a:lnTo>
                  <a:pt x="301477" y="654049"/>
                </a:lnTo>
                <a:lnTo>
                  <a:pt x="295439" y="651509"/>
                </a:lnTo>
                <a:lnTo>
                  <a:pt x="290505" y="646429"/>
                </a:lnTo>
                <a:lnTo>
                  <a:pt x="287029" y="642619"/>
                </a:lnTo>
                <a:lnTo>
                  <a:pt x="284607" y="640079"/>
                </a:lnTo>
                <a:lnTo>
                  <a:pt x="282079" y="637539"/>
                </a:lnTo>
                <a:lnTo>
                  <a:pt x="279656" y="634999"/>
                </a:lnTo>
                <a:lnTo>
                  <a:pt x="278919" y="634999"/>
                </a:lnTo>
                <a:lnTo>
                  <a:pt x="213934" y="568959"/>
                </a:lnTo>
                <a:lnTo>
                  <a:pt x="180604" y="533399"/>
                </a:lnTo>
                <a:lnTo>
                  <a:pt x="165990" y="495299"/>
                </a:lnTo>
                <a:lnTo>
                  <a:pt x="164937" y="478789"/>
                </a:lnTo>
                <a:lnTo>
                  <a:pt x="165147" y="474979"/>
                </a:lnTo>
                <a:lnTo>
                  <a:pt x="165463" y="471169"/>
                </a:lnTo>
                <a:lnTo>
                  <a:pt x="165674" y="471169"/>
                </a:lnTo>
                <a:lnTo>
                  <a:pt x="165994" y="467359"/>
                </a:lnTo>
                <a:lnTo>
                  <a:pt x="166486" y="464819"/>
                </a:lnTo>
                <a:lnTo>
                  <a:pt x="167149" y="462279"/>
                </a:lnTo>
                <a:lnTo>
                  <a:pt x="167359" y="461009"/>
                </a:lnTo>
                <a:lnTo>
                  <a:pt x="167781" y="459739"/>
                </a:lnTo>
                <a:lnTo>
                  <a:pt x="168097" y="458469"/>
                </a:lnTo>
                <a:lnTo>
                  <a:pt x="169360" y="454659"/>
                </a:lnTo>
                <a:lnTo>
                  <a:pt x="170308" y="450849"/>
                </a:lnTo>
                <a:lnTo>
                  <a:pt x="171256" y="448309"/>
                </a:lnTo>
                <a:lnTo>
                  <a:pt x="173363" y="443229"/>
                </a:lnTo>
                <a:lnTo>
                  <a:pt x="173995" y="443229"/>
                </a:lnTo>
                <a:lnTo>
                  <a:pt x="174311" y="441959"/>
                </a:lnTo>
                <a:lnTo>
                  <a:pt x="174837" y="440689"/>
                </a:lnTo>
                <a:lnTo>
                  <a:pt x="175259" y="440689"/>
                </a:lnTo>
                <a:lnTo>
                  <a:pt x="176207" y="438149"/>
                </a:lnTo>
                <a:lnTo>
                  <a:pt x="177260" y="436879"/>
                </a:lnTo>
                <a:lnTo>
                  <a:pt x="178208" y="434339"/>
                </a:lnTo>
                <a:lnTo>
                  <a:pt x="182615" y="427989"/>
                </a:lnTo>
                <a:lnTo>
                  <a:pt x="187915" y="421639"/>
                </a:lnTo>
                <a:lnTo>
                  <a:pt x="194112" y="415289"/>
                </a:lnTo>
                <a:lnTo>
                  <a:pt x="196429" y="414019"/>
                </a:lnTo>
                <a:lnTo>
                  <a:pt x="203012" y="408939"/>
                </a:lnTo>
                <a:lnTo>
                  <a:pt x="209981" y="403859"/>
                </a:lnTo>
                <a:lnTo>
                  <a:pt x="217336" y="400049"/>
                </a:lnTo>
                <a:lnTo>
                  <a:pt x="225077" y="397509"/>
                </a:lnTo>
                <a:lnTo>
                  <a:pt x="225709" y="396239"/>
                </a:lnTo>
                <a:lnTo>
                  <a:pt x="227289" y="396239"/>
                </a:lnTo>
                <a:lnTo>
                  <a:pt x="229081" y="394969"/>
                </a:lnTo>
                <a:lnTo>
                  <a:pt x="232766" y="394969"/>
                </a:lnTo>
                <a:lnTo>
                  <a:pt x="233596" y="393699"/>
                </a:lnTo>
                <a:lnTo>
                  <a:pt x="236874" y="393699"/>
                </a:lnTo>
                <a:lnTo>
                  <a:pt x="239612" y="392429"/>
                </a:lnTo>
                <a:lnTo>
                  <a:pt x="248700" y="392429"/>
                </a:lnTo>
                <a:lnTo>
                  <a:pt x="259685" y="391159"/>
                </a:lnTo>
                <a:lnTo>
                  <a:pt x="269465" y="392429"/>
                </a:lnTo>
                <a:lnTo>
                  <a:pt x="288483" y="397509"/>
                </a:lnTo>
                <a:lnTo>
                  <a:pt x="295507" y="401319"/>
                </a:lnTo>
                <a:lnTo>
                  <a:pt x="302073" y="405129"/>
                </a:lnTo>
                <a:lnTo>
                  <a:pt x="308178" y="408939"/>
                </a:lnTo>
                <a:lnTo>
                  <a:pt x="413601" y="408939"/>
                </a:lnTo>
                <a:lnTo>
                  <a:pt x="418077" y="411479"/>
                </a:lnTo>
                <a:lnTo>
                  <a:pt x="426398" y="419099"/>
                </a:lnTo>
                <a:lnTo>
                  <a:pt x="429227" y="422909"/>
                </a:lnTo>
                <a:lnTo>
                  <a:pt x="247569" y="422909"/>
                </a:lnTo>
                <a:lnTo>
                  <a:pt x="238094" y="425449"/>
                </a:lnTo>
                <a:lnTo>
                  <a:pt x="233553" y="426719"/>
                </a:lnTo>
                <a:lnTo>
                  <a:pt x="224861" y="430529"/>
                </a:lnTo>
                <a:lnTo>
                  <a:pt x="220844" y="434339"/>
                </a:lnTo>
                <a:lnTo>
                  <a:pt x="213463" y="440689"/>
                </a:lnTo>
                <a:lnTo>
                  <a:pt x="210212" y="443229"/>
                </a:lnTo>
                <a:lnTo>
                  <a:pt x="204587" y="452119"/>
                </a:lnTo>
                <a:lnTo>
                  <a:pt x="202300" y="455929"/>
                </a:lnTo>
                <a:lnTo>
                  <a:pt x="200537" y="461009"/>
                </a:lnTo>
                <a:lnTo>
                  <a:pt x="200010" y="462279"/>
                </a:lnTo>
                <a:lnTo>
                  <a:pt x="197287" y="468629"/>
                </a:lnTo>
                <a:lnTo>
                  <a:pt x="196059" y="476249"/>
                </a:lnTo>
                <a:lnTo>
                  <a:pt x="196324" y="483869"/>
                </a:lnTo>
                <a:lnTo>
                  <a:pt x="196429" y="486409"/>
                </a:lnTo>
                <a:lnTo>
                  <a:pt x="196640" y="488949"/>
                </a:lnTo>
                <a:lnTo>
                  <a:pt x="196850" y="490219"/>
                </a:lnTo>
                <a:lnTo>
                  <a:pt x="196955" y="491489"/>
                </a:lnTo>
                <a:lnTo>
                  <a:pt x="197108" y="492759"/>
                </a:lnTo>
                <a:lnTo>
                  <a:pt x="197271" y="492759"/>
                </a:lnTo>
                <a:lnTo>
                  <a:pt x="198325" y="497839"/>
                </a:lnTo>
                <a:lnTo>
                  <a:pt x="229093" y="539749"/>
                </a:lnTo>
                <a:lnTo>
                  <a:pt x="272473" y="584199"/>
                </a:lnTo>
                <a:lnTo>
                  <a:pt x="273632" y="584199"/>
                </a:lnTo>
                <a:lnTo>
                  <a:pt x="308178" y="619759"/>
                </a:lnTo>
                <a:lnTo>
                  <a:pt x="352235" y="619759"/>
                </a:lnTo>
                <a:lnTo>
                  <a:pt x="331897" y="640079"/>
                </a:lnTo>
                <a:lnTo>
                  <a:pt x="329264" y="642619"/>
                </a:lnTo>
                <a:lnTo>
                  <a:pt x="325894" y="646429"/>
                </a:lnTo>
                <a:lnTo>
                  <a:pt x="321226" y="651509"/>
                </a:lnTo>
                <a:lnTo>
                  <a:pt x="315469" y="654049"/>
                </a:lnTo>
                <a:close/>
              </a:path>
              <a:path w="616584" h="791209">
                <a:moveTo>
                  <a:pt x="413601" y="408939"/>
                </a:moveTo>
                <a:lnTo>
                  <a:pt x="308178" y="408939"/>
                </a:lnTo>
                <a:lnTo>
                  <a:pt x="314260" y="405129"/>
                </a:lnTo>
                <a:lnTo>
                  <a:pt x="320790" y="401319"/>
                </a:lnTo>
                <a:lnTo>
                  <a:pt x="327769" y="397509"/>
                </a:lnTo>
                <a:lnTo>
                  <a:pt x="333017" y="396239"/>
                </a:lnTo>
                <a:lnTo>
                  <a:pt x="355086" y="391159"/>
                </a:lnTo>
                <a:lnTo>
                  <a:pt x="366368" y="391159"/>
                </a:lnTo>
                <a:lnTo>
                  <a:pt x="371963" y="392429"/>
                </a:lnTo>
                <a:lnTo>
                  <a:pt x="383058" y="393699"/>
                </a:lnTo>
                <a:lnTo>
                  <a:pt x="388462" y="396239"/>
                </a:lnTo>
                <a:lnTo>
                  <a:pt x="398985" y="400049"/>
                </a:lnTo>
                <a:lnTo>
                  <a:pt x="404013" y="402589"/>
                </a:lnTo>
                <a:lnTo>
                  <a:pt x="413601" y="408939"/>
                </a:lnTo>
                <a:close/>
              </a:path>
              <a:path w="616584" h="791209">
                <a:moveTo>
                  <a:pt x="308916" y="445769"/>
                </a:moveTo>
                <a:lnTo>
                  <a:pt x="308284" y="445769"/>
                </a:lnTo>
                <a:lnTo>
                  <a:pt x="302977" y="444499"/>
                </a:lnTo>
                <a:lnTo>
                  <a:pt x="299220" y="443229"/>
                </a:lnTo>
                <a:lnTo>
                  <a:pt x="296171" y="439419"/>
                </a:lnTo>
                <a:lnTo>
                  <a:pt x="292710" y="436879"/>
                </a:lnTo>
                <a:lnTo>
                  <a:pt x="288888" y="433069"/>
                </a:lnTo>
                <a:lnTo>
                  <a:pt x="280520" y="427989"/>
                </a:lnTo>
                <a:lnTo>
                  <a:pt x="276101" y="426719"/>
                </a:lnTo>
                <a:lnTo>
                  <a:pt x="262044" y="422909"/>
                </a:lnTo>
                <a:lnTo>
                  <a:pt x="354363" y="422909"/>
                </a:lnTo>
                <a:lnTo>
                  <a:pt x="340281" y="426719"/>
                </a:lnTo>
                <a:lnTo>
                  <a:pt x="335855" y="427989"/>
                </a:lnTo>
                <a:lnTo>
                  <a:pt x="327475" y="433069"/>
                </a:lnTo>
                <a:lnTo>
                  <a:pt x="323648" y="436879"/>
                </a:lnTo>
                <a:lnTo>
                  <a:pt x="320185" y="439419"/>
                </a:lnTo>
                <a:lnTo>
                  <a:pt x="317142" y="443229"/>
                </a:lnTo>
                <a:lnTo>
                  <a:pt x="313387" y="444499"/>
                </a:lnTo>
                <a:lnTo>
                  <a:pt x="308916" y="445769"/>
                </a:lnTo>
                <a:close/>
              </a:path>
              <a:path w="616584" h="791209">
                <a:moveTo>
                  <a:pt x="352235" y="619759"/>
                </a:moveTo>
                <a:lnTo>
                  <a:pt x="308178" y="619759"/>
                </a:lnTo>
                <a:lnTo>
                  <a:pt x="344199" y="582929"/>
                </a:lnTo>
                <a:lnTo>
                  <a:pt x="358764" y="568959"/>
                </a:lnTo>
                <a:lnTo>
                  <a:pt x="373348" y="553719"/>
                </a:lnTo>
                <a:lnTo>
                  <a:pt x="407195" y="519429"/>
                </a:lnTo>
                <a:lnTo>
                  <a:pt x="418137" y="496569"/>
                </a:lnTo>
                <a:lnTo>
                  <a:pt x="418599" y="495299"/>
                </a:lnTo>
                <a:lnTo>
                  <a:pt x="418950" y="494029"/>
                </a:lnTo>
                <a:lnTo>
                  <a:pt x="419190" y="491489"/>
                </a:lnTo>
                <a:lnTo>
                  <a:pt x="419356" y="491489"/>
                </a:lnTo>
                <a:lnTo>
                  <a:pt x="419461" y="490219"/>
                </a:lnTo>
                <a:lnTo>
                  <a:pt x="419697" y="488949"/>
                </a:lnTo>
                <a:lnTo>
                  <a:pt x="419802" y="487679"/>
                </a:lnTo>
                <a:lnTo>
                  <a:pt x="419928" y="485139"/>
                </a:lnTo>
                <a:lnTo>
                  <a:pt x="420051" y="483869"/>
                </a:lnTo>
                <a:lnTo>
                  <a:pt x="420083" y="481329"/>
                </a:lnTo>
                <a:lnTo>
                  <a:pt x="420207" y="474979"/>
                </a:lnTo>
                <a:lnTo>
                  <a:pt x="418803" y="467359"/>
                </a:lnTo>
                <a:lnTo>
                  <a:pt x="415820" y="461009"/>
                </a:lnTo>
                <a:lnTo>
                  <a:pt x="414078" y="455929"/>
                </a:lnTo>
                <a:lnTo>
                  <a:pt x="411807" y="452119"/>
                </a:lnTo>
                <a:lnTo>
                  <a:pt x="406209" y="443229"/>
                </a:lnTo>
                <a:lnTo>
                  <a:pt x="402967" y="440689"/>
                </a:lnTo>
                <a:lnTo>
                  <a:pt x="395598" y="434339"/>
                </a:lnTo>
                <a:lnTo>
                  <a:pt x="391583" y="431799"/>
                </a:lnTo>
                <a:lnTo>
                  <a:pt x="382890" y="426719"/>
                </a:lnTo>
                <a:lnTo>
                  <a:pt x="378345" y="425449"/>
                </a:lnTo>
                <a:lnTo>
                  <a:pt x="368860" y="422909"/>
                </a:lnTo>
                <a:lnTo>
                  <a:pt x="429227" y="422909"/>
                </a:lnTo>
                <a:lnTo>
                  <a:pt x="430170" y="424179"/>
                </a:lnTo>
                <a:lnTo>
                  <a:pt x="436936" y="433069"/>
                </a:lnTo>
                <a:lnTo>
                  <a:pt x="439873" y="438149"/>
                </a:lnTo>
                <a:lnTo>
                  <a:pt x="442362" y="443229"/>
                </a:lnTo>
                <a:lnTo>
                  <a:pt x="443007" y="444499"/>
                </a:lnTo>
                <a:lnTo>
                  <a:pt x="443569" y="444499"/>
                </a:lnTo>
                <a:lnTo>
                  <a:pt x="444047" y="445769"/>
                </a:lnTo>
                <a:lnTo>
                  <a:pt x="448576" y="459739"/>
                </a:lnTo>
                <a:lnTo>
                  <a:pt x="448997" y="461009"/>
                </a:lnTo>
                <a:lnTo>
                  <a:pt x="449863" y="464819"/>
                </a:lnTo>
                <a:lnTo>
                  <a:pt x="450284" y="467359"/>
                </a:lnTo>
                <a:lnTo>
                  <a:pt x="450577" y="469899"/>
                </a:lnTo>
                <a:lnTo>
                  <a:pt x="450809" y="471169"/>
                </a:lnTo>
                <a:lnTo>
                  <a:pt x="451233" y="474979"/>
                </a:lnTo>
                <a:lnTo>
                  <a:pt x="451444" y="478789"/>
                </a:lnTo>
                <a:lnTo>
                  <a:pt x="451360" y="487679"/>
                </a:lnTo>
                <a:lnTo>
                  <a:pt x="436659" y="532129"/>
                </a:lnTo>
                <a:lnTo>
                  <a:pt x="428585" y="542289"/>
                </a:lnTo>
                <a:lnTo>
                  <a:pt x="428585" y="543559"/>
                </a:lnTo>
                <a:lnTo>
                  <a:pt x="425531" y="546099"/>
                </a:lnTo>
                <a:lnTo>
                  <a:pt x="373420" y="598169"/>
                </a:lnTo>
                <a:lnTo>
                  <a:pt x="364969" y="607059"/>
                </a:lnTo>
                <a:lnTo>
                  <a:pt x="352235" y="619759"/>
                </a:lnTo>
                <a:close/>
              </a:path>
            </a:pathLst>
          </a:custGeom>
          <a:solidFill>
            <a:srgbClr val="000000"/>
          </a:solidFill>
        </p:spPr>
        <p:txBody>
          <a:bodyPr wrap="square" lIns="0" tIns="0" rIns="0" bIns="0" rtlCol="0"/>
          <a:lstStyle/>
          <a:p>
            <a:endParaRPr/>
          </a:p>
        </p:txBody>
      </p:sp>
      <p:pic>
        <p:nvPicPr>
          <p:cNvPr id="13" name="object 4">
            <a:extLst>
              <a:ext uri="{FF2B5EF4-FFF2-40B4-BE49-F238E27FC236}">
                <a16:creationId xmlns:a16="http://schemas.microsoft.com/office/drawing/2014/main" id="{097BFF67-7C7E-45DA-8BC2-9E25439A6EAD}"/>
              </a:ext>
            </a:extLst>
          </p:cNvPr>
          <p:cNvPicPr/>
          <p:nvPr/>
        </p:nvPicPr>
        <p:blipFill>
          <a:blip r:embed="rId5" cstate="print"/>
          <a:stretch>
            <a:fillRect/>
          </a:stretch>
        </p:blipFill>
        <p:spPr>
          <a:xfrm>
            <a:off x="7394730" y="4491472"/>
            <a:ext cx="1359660" cy="823580"/>
          </a:xfrm>
          <a:prstGeom prst="rect">
            <a:avLst/>
          </a:prstGeom>
        </p:spPr>
      </p:pic>
      <p:sp>
        <p:nvSpPr>
          <p:cNvPr id="14" name="object 5">
            <a:extLst>
              <a:ext uri="{FF2B5EF4-FFF2-40B4-BE49-F238E27FC236}">
                <a16:creationId xmlns:a16="http://schemas.microsoft.com/office/drawing/2014/main" id="{EB6AB063-634B-4CC1-89AC-14D76C8C791C}"/>
              </a:ext>
            </a:extLst>
          </p:cNvPr>
          <p:cNvSpPr/>
          <p:nvPr/>
        </p:nvSpPr>
        <p:spPr>
          <a:xfrm>
            <a:off x="9156098" y="4351963"/>
            <a:ext cx="683895" cy="808990"/>
          </a:xfrm>
          <a:custGeom>
            <a:avLst/>
            <a:gdLst/>
            <a:ahLst/>
            <a:cxnLst/>
            <a:rect l="l" t="t" r="r" b="b"/>
            <a:pathLst>
              <a:path w="683895" h="808989">
                <a:moveTo>
                  <a:pt x="481118" y="808989"/>
                </a:moveTo>
                <a:lnTo>
                  <a:pt x="45863" y="808989"/>
                </a:lnTo>
                <a:lnTo>
                  <a:pt x="39060" y="807719"/>
                </a:lnTo>
                <a:lnTo>
                  <a:pt x="35758" y="806449"/>
                </a:lnTo>
                <a:lnTo>
                  <a:pt x="29353" y="803909"/>
                </a:lnTo>
                <a:lnTo>
                  <a:pt x="26312" y="801369"/>
                </a:lnTo>
                <a:lnTo>
                  <a:pt x="20550" y="797559"/>
                </a:lnTo>
                <a:lnTo>
                  <a:pt x="17885" y="796289"/>
                </a:lnTo>
                <a:lnTo>
                  <a:pt x="12987" y="791209"/>
                </a:lnTo>
                <a:lnTo>
                  <a:pt x="10800" y="788669"/>
                </a:lnTo>
                <a:lnTo>
                  <a:pt x="6954" y="782319"/>
                </a:lnTo>
                <a:lnTo>
                  <a:pt x="5330" y="779779"/>
                </a:lnTo>
                <a:lnTo>
                  <a:pt x="2682" y="773429"/>
                </a:lnTo>
                <a:lnTo>
                  <a:pt x="1683" y="769619"/>
                </a:lnTo>
                <a:lnTo>
                  <a:pt x="335" y="763269"/>
                </a:lnTo>
                <a:lnTo>
                  <a:pt x="0" y="759459"/>
                </a:lnTo>
                <a:lnTo>
                  <a:pt x="7" y="48259"/>
                </a:lnTo>
                <a:lnTo>
                  <a:pt x="10849" y="20319"/>
                </a:lnTo>
                <a:lnTo>
                  <a:pt x="13037" y="16509"/>
                </a:lnTo>
                <a:lnTo>
                  <a:pt x="17936" y="12699"/>
                </a:lnTo>
                <a:lnTo>
                  <a:pt x="20600" y="10159"/>
                </a:lnTo>
                <a:lnTo>
                  <a:pt x="26359" y="6349"/>
                </a:lnTo>
                <a:lnTo>
                  <a:pt x="481119" y="0"/>
                </a:lnTo>
                <a:lnTo>
                  <a:pt x="487931" y="1269"/>
                </a:lnTo>
                <a:lnTo>
                  <a:pt x="520102" y="25399"/>
                </a:lnTo>
                <a:lnTo>
                  <a:pt x="520644" y="26669"/>
                </a:lnTo>
                <a:lnTo>
                  <a:pt x="49464" y="26669"/>
                </a:lnTo>
                <a:lnTo>
                  <a:pt x="46287" y="27939"/>
                </a:lnTo>
                <a:lnTo>
                  <a:pt x="27887" y="48259"/>
                </a:lnTo>
                <a:lnTo>
                  <a:pt x="27990" y="506729"/>
                </a:lnTo>
                <a:lnTo>
                  <a:pt x="27985" y="763269"/>
                </a:lnTo>
                <a:lnTo>
                  <a:pt x="30426" y="769619"/>
                </a:lnTo>
                <a:lnTo>
                  <a:pt x="38851" y="777239"/>
                </a:lnTo>
                <a:lnTo>
                  <a:pt x="43065" y="779779"/>
                </a:lnTo>
                <a:lnTo>
                  <a:pt x="47954" y="781049"/>
                </a:lnTo>
                <a:lnTo>
                  <a:pt x="520893" y="781049"/>
                </a:lnTo>
                <a:lnTo>
                  <a:pt x="520079" y="782319"/>
                </a:lnTo>
                <a:lnTo>
                  <a:pt x="516223" y="788669"/>
                </a:lnTo>
                <a:lnTo>
                  <a:pt x="514033" y="791209"/>
                </a:lnTo>
                <a:lnTo>
                  <a:pt x="509126" y="796289"/>
                </a:lnTo>
                <a:lnTo>
                  <a:pt x="506457" y="797559"/>
                </a:lnTo>
                <a:lnTo>
                  <a:pt x="500688" y="801369"/>
                </a:lnTo>
                <a:lnTo>
                  <a:pt x="497643" y="803909"/>
                </a:lnTo>
                <a:lnTo>
                  <a:pt x="491231" y="806449"/>
                </a:lnTo>
                <a:lnTo>
                  <a:pt x="487927" y="807719"/>
                </a:lnTo>
                <a:lnTo>
                  <a:pt x="481118" y="808989"/>
                </a:lnTo>
                <a:close/>
              </a:path>
              <a:path w="683895" h="808989">
                <a:moveTo>
                  <a:pt x="517324" y="189229"/>
                </a:moveTo>
                <a:lnTo>
                  <a:pt x="462370" y="189229"/>
                </a:lnTo>
                <a:lnTo>
                  <a:pt x="480590" y="179069"/>
                </a:lnTo>
                <a:lnTo>
                  <a:pt x="500561" y="167639"/>
                </a:lnTo>
                <a:lnTo>
                  <a:pt x="499186" y="106679"/>
                </a:lnTo>
                <a:lnTo>
                  <a:pt x="499111" y="44449"/>
                </a:lnTo>
                <a:lnTo>
                  <a:pt x="496670" y="39369"/>
                </a:lnTo>
                <a:lnTo>
                  <a:pt x="491763" y="34289"/>
                </a:lnTo>
                <a:lnTo>
                  <a:pt x="488221" y="30479"/>
                </a:lnTo>
                <a:lnTo>
                  <a:pt x="483973" y="27939"/>
                </a:lnTo>
                <a:lnTo>
                  <a:pt x="478120" y="27939"/>
                </a:lnTo>
                <a:lnTo>
                  <a:pt x="476797" y="26669"/>
                </a:lnTo>
                <a:lnTo>
                  <a:pt x="520644" y="26669"/>
                </a:lnTo>
                <a:lnTo>
                  <a:pt x="527076" y="48259"/>
                </a:lnTo>
                <a:lnTo>
                  <a:pt x="526966" y="66039"/>
                </a:lnTo>
                <a:lnTo>
                  <a:pt x="527077" y="113029"/>
                </a:lnTo>
                <a:lnTo>
                  <a:pt x="527186" y="133349"/>
                </a:lnTo>
                <a:lnTo>
                  <a:pt x="527235" y="151129"/>
                </a:lnTo>
                <a:lnTo>
                  <a:pt x="583805" y="151129"/>
                </a:lnTo>
                <a:lnTo>
                  <a:pt x="517324" y="189229"/>
                </a:lnTo>
                <a:close/>
              </a:path>
              <a:path w="683895" h="808989">
                <a:moveTo>
                  <a:pt x="424342" y="637539"/>
                </a:moveTo>
                <a:lnTo>
                  <a:pt x="102634" y="637539"/>
                </a:lnTo>
                <a:lnTo>
                  <a:pt x="97046" y="636269"/>
                </a:lnTo>
                <a:lnTo>
                  <a:pt x="65802" y="604519"/>
                </a:lnTo>
                <a:lnTo>
                  <a:pt x="64699" y="599439"/>
                </a:lnTo>
                <a:lnTo>
                  <a:pt x="64704" y="96519"/>
                </a:lnTo>
                <a:lnTo>
                  <a:pt x="86394" y="64769"/>
                </a:lnTo>
                <a:lnTo>
                  <a:pt x="102732" y="59689"/>
                </a:lnTo>
                <a:lnTo>
                  <a:pt x="427289" y="59689"/>
                </a:lnTo>
                <a:lnTo>
                  <a:pt x="458739" y="85089"/>
                </a:lnTo>
                <a:lnTo>
                  <a:pt x="460355" y="90169"/>
                </a:lnTo>
                <a:lnTo>
                  <a:pt x="104864" y="90169"/>
                </a:lnTo>
                <a:lnTo>
                  <a:pt x="101720" y="91439"/>
                </a:lnTo>
                <a:lnTo>
                  <a:pt x="96493" y="96519"/>
                </a:lnTo>
                <a:lnTo>
                  <a:pt x="95189" y="99059"/>
                </a:lnTo>
                <a:lnTo>
                  <a:pt x="95310" y="596899"/>
                </a:lnTo>
                <a:lnTo>
                  <a:pt x="96614" y="600709"/>
                </a:lnTo>
                <a:lnTo>
                  <a:pt x="101086" y="604519"/>
                </a:lnTo>
                <a:lnTo>
                  <a:pt x="103328" y="605789"/>
                </a:lnTo>
                <a:lnTo>
                  <a:pt x="105938" y="605789"/>
                </a:lnTo>
                <a:lnTo>
                  <a:pt x="108546" y="607059"/>
                </a:lnTo>
                <a:lnTo>
                  <a:pt x="460258" y="607059"/>
                </a:lnTo>
                <a:lnTo>
                  <a:pt x="456795" y="615949"/>
                </a:lnTo>
                <a:lnTo>
                  <a:pt x="453627" y="619759"/>
                </a:lnTo>
                <a:lnTo>
                  <a:pt x="445408" y="628649"/>
                </a:lnTo>
                <a:lnTo>
                  <a:pt x="440669" y="631189"/>
                </a:lnTo>
                <a:lnTo>
                  <a:pt x="429933" y="636269"/>
                </a:lnTo>
                <a:lnTo>
                  <a:pt x="424342" y="637539"/>
                </a:lnTo>
                <a:close/>
              </a:path>
              <a:path w="683895" h="808989">
                <a:moveTo>
                  <a:pt x="340117" y="541019"/>
                </a:moveTo>
                <a:lnTo>
                  <a:pt x="326538" y="541019"/>
                </a:lnTo>
                <a:lnTo>
                  <a:pt x="323127" y="535939"/>
                </a:lnTo>
                <a:lnTo>
                  <a:pt x="320820" y="525779"/>
                </a:lnTo>
                <a:lnTo>
                  <a:pt x="316036" y="502919"/>
                </a:lnTo>
                <a:lnTo>
                  <a:pt x="311215" y="480059"/>
                </a:lnTo>
                <a:lnTo>
                  <a:pt x="306431" y="457199"/>
                </a:lnTo>
                <a:lnTo>
                  <a:pt x="301760" y="434339"/>
                </a:lnTo>
                <a:lnTo>
                  <a:pt x="301580" y="431799"/>
                </a:lnTo>
                <a:lnTo>
                  <a:pt x="300775" y="430529"/>
                </a:lnTo>
                <a:lnTo>
                  <a:pt x="297917" y="427989"/>
                </a:lnTo>
                <a:lnTo>
                  <a:pt x="296214" y="426719"/>
                </a:lnTo>
                <a:lnTo>
                  <a:pt x="294236" y="426719"/>
                </a:lnTo>
                <a:lnTo>
                  <a:pt x="287123" y="425449"/>
                </a:lnTo>
                <a:lnTo>
                  <a:pt x="255371" y="407669"/>
                </a:lnTo>
                <a:lnTo>
                  <a:pt x="250100" y="403859"/>
                </a:lnTo>
                <a:lnTo>
                  <a:pt x="245244" y="397509"/>
                </a:lnTo>
                <a:lnTo>
                  <a:pt x="240873" y="392429"/>
                </a:lnTo>
                <a:lnTo>
                  <a:pt x="237055" y="386079"/>
                </a:lnTo>
                <a:lnTo>
                  <a:pt x="226327" y="344169"/>
                </a:lnTo>
                <a:lnTo>
                  <a:pt x="226701" y="336549"/>
                </a:lnTo>
                <a:lnTo>
                  <a:pt x="241685" y="297179"/>
                </a:lnTo>
                <a:lnTo>
                  <a:pt x="246156" y="290829"/>
                </a:lnTo>
                <a:lnTo>
                  <a:pt x="281577" y="266699"/>
                </a:lnTo>
                <a:lnTo>
                  <a:pt x="295640" y="262889"/>
                </a:lnTo>
                <a:lnTo>
                  <a:pt x="305523" y="260349"/>
                </a:lnTo>
                <a:lnTo>
                  <a:pt x="321301" y="257809"/>
                </a:lnTo>
                <a:lnTo>
                  <a:pt x="331354" y="255269"/>
                </a:lnTo>
                <a:lnTo>
                  <a:pt x="334162" y="255269"/>
                </a:lnTo>
                <a:lnTo>
                  <a:pt x="335768" y="253999"/>
                </a:lnTo>
                <a:lnTo>
                  <a:pt x="354197" y="248919"/>
                </a:lnTo>
                <a:lnTo>
                  <a:pt x="371983" y="241299"/>
                </a:lnTo>
                <a:lnTo>
                  <a:pt x="374390" y="240029"/>
                </a:lnTo>
                <a:lnTo>
                  <a:pt x="378704" y="237489"/>
                </a:lnTo>
                <a:lnTo>
                  <a:pt x="384121" y="234949"/>
                </a:lnTo>
                <a:lnTo>
                  <a:pt x="391230" y="231139"/>
                </a:lnTo>
                <a:lnTo>
                  <a:pt x="401940" y="224789"/>
                </a:lnTo>
                <a:lnTo>
                  <a:pt x="415679" y="217169"/>
                </a:lnTo>
                <a:lnTo>
                  <a:pt x="431873" y="207009"/>
                </a:lnTo>
                <a:lnTo>
                  <a:pt x="431873" y="102869"/>
                </a:lnTo>
                <a:lnTo>
                  <a:pt x="431755" y="100329"/>
                </a:lnTo>
                <a:lnTo>
                  <a:pt x="430740" y="96519"/>
                </a:lnTo>
                <a:lnTo>
                  <a:pt x="426715" y="92709"/>
                </a:lnTo>
                <a:lnTo>
                  <a:pt x="424152" y="90169"/>
                </a:lnTo>
                <a:lnTo>
                  <a:pt x="460355" y="90169"/>
                </a:lnTo>
                <a:lnTo>
                  <a:pt x="461163" y="92709"/>
                </a:lnTo>
                <a:lnTo>
                  <a:pt x="462169" y="101599"/>
                </a:lnTo>
                <a:lnTo>
                  <a:pt x="462370" y="101599"/>
                </a:lnTo>
                <a:lnTo>
                  <a:pt x="462370" y="189229"/>
                </a:lnTo>
                <a:lnTo>
                  <a:pt x="517324" y="189229"/>
                </a:lnTo>
                <a:lnTo>
                  <a:pt x="475010" y="213359"/>
                </a:lnTo>
                <a:lnTo>
                  <a:pt x="385927" y="265429"/>
                </a:lnTo>
                <a:lnTo>
                  <a:pt x="384303" y="265429"/>
                </a:lnTo>
                <a:lnTo>
                  <a:pt x="383099" y="266699"/>
                </a:lnTo>
                <a:lnTo>
                  <a:pt x="382315" y="269239"/>
                </a:lnTo>
                <a:lnTo>
                  <a:pt x="381838" y="269239"/>
                </a:lnTo>
                <a:lnTo>
                  <a:pt x="381703" y="270509"/>
                </a:lnTo>
                <a:lnTo>
                  <a:pt x="381914" y="271779"/>
                </a:lnTo>
                <a:lnTo>
                  <a:pt x="382111" y="274319"/>
                </a:lnTo>
                <a:lnTo>
                  <a:pt x="382311" y="274319"/>
                </a:lnTo>
                <a:lnTo>
                  <a:pt x="382940" y="276859"/>
                </a:lnTo>
                <a:lnTo>
                  <a:pt x="355530" y="276859"/>
                </a:lnTo>
                <a:lnTo>
                  <a:pt x="347201" y="278129"/>
                </a:lnTo>
                <a:lnTo>
                  <a:pt x="338928" y="280669"/>
                </a:lnTo>
                <a:lnTo>
                  <a:pt x="322124" y="284479"/>
                </a:lnTo>
                <a:lnTo>
                  <a:pt x="321021" y="284479"/>
                </a:lnTo>
                <a:lnTo>
                  <a:pt x="313384" y="285749"/>
                </a:lnTo>
                <a:lnTo>
                  <a:pt x="305822" y="288289"/>
                </a:lnTo>
                <a:lnTo>
                  <a:pt x="298336" y="289559"/>
                </a:lnTo>
                <a:lnTo>
                  <a:pt x="290925" y="292099"/>
                </a:lnTo>
                <a:lnTo>
                  <a:pt x="257992" y="321309"/>
                </a:lnTo>
                <a:lnTo>
                  <a:pt x="252942" y="346709"/>
                </a:lnTo>
                <a:lnTo>
                  <a:pt x="253908" y="353059"/>
                </a:lnTo>
                <a:lnTo>
                  <a:pt x="254591" y="358139"/>
                </a:lnTo>
                <a:lnTo>
                  <a:pt x="283568" y="396239"/>
                </a:lnTo>
                <a:lnTo>
                  <a:pt x="293734" y="400049"/>
                </a:lnTo>
                <a:lnTo>
                  <a:pt x="297550" y="401319"/>
                </a:lnTo>
                <a:lnTo>
                  <a:pt x="517933" y="401319"/>
                </a:lnTo>
                <a:lnTo>
                  <a:pt x="583956" y="410209"/>
                </a:lnTo>
                <a:lnTo>
                  <a:pt x="611944" y="415289"/>
                </a:lnTo>
                <a:lnTo>
                  <a:pt x="383501" y="415289"/>
                </a:lnTo>
                <a:lnTo>
                  <a:pt x="383519" y="416559"/>
                </a:lnTo>
                <a:lnTo>
                  <a:pt x="384593" y="421639"/>
                </a:lnTo>
                <a:lnTo>
                  <a:pt x="354427" y="421639"/>
                </a:lnTo>
                <a:lnTo>
                  <a:pt x="351819" y="422909"/>
                </a:lnTo>
                <a:lnTo>
                  <a:pt x="348207" y="422909"/>
                </a:lnTo>
                <a:lnTo>
                  <a:pt x="346100" y="424179"/>
                </a:lnTo>
                <a:lnTo>
                  <a:pt x="327642" y="427989"/>
                </a:lnTo>
                <a:lnTo>
                  <a:pt x="332169" y="448309"/>
                </a:lnTo>
                <a:lnTo>
                  <a:pt x="341072" y="490219"/>
                </a:lnTo>
                <a:lnTo>
                  <a:pt x="345599" y="511809"/>
                </a:lnTo>
                <a:lnTo>
                  <a:pt x="403502" y="511809"/>
                </a:lnTo>
                <a:lnTo>
                  <a:pt x="404100" y="518159"/>
                </a:lnTo>
                <a:lnTo>
                  <a:pt x="402354" y="523239"/>
                </a:lnTo>
                <a:lnTo>
                  <a:pt x="397937" y="527049"/>
                </a:lnTo>
                <a:lnTo>
                  <a:pt x="390642" y="529589"/>
                </a:lnTo>
                <a:lnTo>
                  <a:pt x="390140" y="529589"/>
                </a:lnTo>
                <a:lnTo>
                  <a:pt x="371682" y="533399"/>
                </a:lnTo>
                <a:lnTo>
                  <a:pt x="364532" y="535939"/>
                </a:lnTo>
                <a:lnTo>
                  <a:pt x="342990" y="539749"/>
                </a:lnTo>
                <a:lnTo>
                  <a:pt x="340117" y="541019"/>
                </a:lnTo>
                <a:close/>
              </a:path>
              <a:path w="683895" h="808989">
                <a:moveTo>
                  <a:pt x="583805" y="151129"/>
                </a:moveTo>
                <a:lnTo>
                  <a:pt x="527235" y="151129"/>
                </a:lnTo>
                <a:lnTo>
                  <a:pt x="531088" y="148589"/>
                </a:lnTo>
                <a:lnTo>
                  <a:pt x="533094" y="147319"/>
                </a:lnTo>
                <a:lnTo>
                  <a:pt x="558475" y="133349"/>
                </a:lnTo>
                <a:lnTo>
                  <a:pt x="585260" y="116839"/>
                </a:lnTo>
                <a:lnTo>
                  <a:pt x="593001" y="113029"/>
                </a:lnTo>
                <a:lnTo>
                  <a:pt x="607631" y="104139"/>
                </a:lnTo>
                <a:lnTo>
                  <a:pt x="608309" y="104139"/>
                </a:lnTo>
                <a:lnTo>
                  <a:pt x="608634" y="102869"/>
                </a:lnTo>
                <a:lnTo>
                  <a:pt x="618012" y="147319"/>
                </a:lnTo>
                <a:lnTo>
                  <a:pt x="590376" y="147319"/>
                </a:lnTo>
                <a:lnTo>
                  <a:pt x="583805" y="151129"/>
                </a:lnTo>
                <a:close/>
              </a:path>
              <a:path w="683895" h="808989">
                <a:moveTo>
                  <a:pt x="675883" y="419099"/>
                </a:moveTo>
                <a:lnTo>
                  <a:pt x="648059" y="419099"/>
                </a:lnTo>
                <a:lnTo>
                  <a:pt x="613750" y="257809"/>
                </a:lnTo>
                <a:lnTo>
                  <a:pt x="606226" y="222249"/>
                </a:lnTo>
                <a:lnTo>
                  <a:pt x="605524" y="218439"/>
                </a:lnTo>
                <a:lnTo>
                  <a:pt x="604722" y="215899"/>
                </a:lnTo>
                <a:lnTo>
                  <a:pt x="593185" y="161289"/>
                </a:lnTo>
                <a:lnTo>
                  <a:pt x="592182" y="156209"/>
                </a:lnTo>
                <a:lnTo>
                  <a:pt x="590376" y="147319"/>
                </a:lnTo>
                <a:lnTo>
                  <a:pt x="618012" y="147319"/>
                </a:lnTo>
                <a:lnTo>
                  <a:pt x="628999" y="199389"/>
                </a:lnTo>
                <a:lnTo>
                  <a:pt x="675883" y="419099"/>
                </a:lnTo>
                <a:close/>
              </a:path>
              <a:path w="683895" h="808989">
                <a:moveTo>
                  <a:pt x="517933" y="401319"/>
                </a:moveTo>
                <a:lnTo>
                  <a:pt x="313966" y="401319"/>
                </a:lnTo>
                <a:lnTo>
                  <a:pt x="339580" y="397509"/>
                </a:lnTo>
                <a:lnTo>
                  <a:pt x="342589" y="397509"/>
                </a:lnTo>
                <a:lnTo>
                  <a:pt x="359694" y="393699"/>
                </a:lnTo>
                <a:lnTo>
                  <a:pt x="377099" y="391159"/>
                </a:lnTo>
                <a:lnTo>
                  <a:pt x="379807" y="391159"/>
                </a:lnTo>
                <a:lnTo>
                  <a:pt x="355530" y="276859"/>
                </a:lnTo>
                <a:lnTo>
                  <a:pt x="382940" y="276859"/>
                </a:lnTo>
                <a:lnTo>
                  <a:pt x="385204" y="285749"/>
                </a:lnTo>
                <a:lnTo>
                  <a:pt x="389927" y="307339"/>
                </a:lnTo>
                <a:lnTo>
                  <a:pt x="396512" y="339089"/>
                </a:lnTo>
                <a:lnTo>
                  <a:pt x="404686" y="379729"/>
                </a:lnTo>
                <a:lnTo>
                  <a:pt x="405690" y="382269"/>
                </a:lnTo>
                <a:lnTo>
                  <a:pt x="406793" y="384809"/>
                </a:lnTo>
                <a:lnTo>
                  <a:pt x="407897" y="386079"/>
                </a:lnTo>
                <a:lnTo>
                  <a:pt x="517933" y="401319"/>
                </a:lnTo>
                <a:close/>
              </a:path>
              <a:path w="683895" h="808989">
                <a:moveTo>
                  <a:pt x="460258" y="607059"/>
                </a:moveTo>
                <a:lnTo>
                  <a:pt x="422173" y="607059"/>
                </a:lnTo>
                <a:lnTo>
                  <a:pt x="425316" y="605789"/>
                </a:lnTo>
                <a:lnTo>
                  <a:pt x="427960" y="603249"/>
                </a:lnTo>
                <a:lnTo>
                  <a:pt x="430563" y="600709"/>
                </a:lnTo>
                <a:lnTo>
                  <a:pt x="431867" y="596899"/>
                </a:lnTo>
                <a:lnTo>
                  <a:pt x="431873" y="421639"/>
                </a:lnTo>
                <a:lnTo>
                  <a:pt x="410555" y="419099"/>
                </a:lnTo>
                <a:lnTo>
                  <a:pt x="389237" y="415289"/>
                </a:lnTo>
                <a:lnTo>
                  <a:pt x="611944" y="415289"/>
                </a:lnTo>
                <a:lnTo>
                  <a:pt x="627644" y="416559"/>
                </a:lnTo>
                <a:lnTo>
                  <a:pt x="643344" y="419099"/>
                </a:lnTo>
                <a:lnTo>
                  <a:pt x="675883" y="419099"/>
                </a:lnTo>
                <a:lnTo>
                  <a:pt x="677238" y="425449"/>
                </a:lnTo>
                <a:lnTo>
                  <a:pt x="462370" y="425449"/>
                </a:lnTo>
                <a:lnTo>
                  <a:pt x="462365" y="599439"/>
                </a:lnTo>
                <a:lnTo>
                  <a:pt x="461248" y="604519"/>
                </a:lnTo>
                <a:lnTo>
                  <a:pt x="460258" y="607059"/>
                </a:lnTo>
                <a:close/>
              </a:path>
              <a:path w="683895" h="808989">
                <a:moveTo>
                  <a:pt x="403502" y="511809"/>
                </a:moveTo>
                <a:lnTo>
                  <a:pt x="345699" y="511809"/>
                </a:lnTo>
                <a:lnTo>
                  <a:pt x="354226" y="510539"/>
                </a:lnTo>
                <a:lnTo>
                  <a:pt x="362051" y="507999"/>
                </a:lnTo>
                <a:lnTo>
                  <a:pt x="371682" y="506729"/>
                </a:lnTo>
                <a:lnTo>
                  <a:pt x="373387" y="506729"/>
                </a:lnTo>
                <a:lnTo>
                  <a:pt x="375092" y="505459"/>
                </a:lnTo>
                <a:lnTo>
                  <a:pt x="370536" y="485139"/>
                </a:lnTo>
                <a:lnTo>
                  <a:pt x="357035" y="421639"/>
                </a:lnTo>
                <a:lnTo>
                  <a:pt x="384593" y="421639"/>
                </a:lnTo>
                <a:lnTo>
                  <a:pt x="403382" y="510539"/>
                </a:lnTo>
                <a:lnTo>
                  <a:pt x="403502" y="511809"/>
                </a:lnTo>
                <a:close/>
              </a:path>
              <a:path w="683895" h="808989">
                <a:moveTo>
                  <a:pt x="520893" y="781049"/>
                </a:moveTo>
                <a:lnTo>
                  <a:pt x="481067" y="781049"/>
                </a:lnTo>
                <a:lnTo>
                  <a:pt x="486953" y="778509"/>
                </a:lnTo>
                <a:lnTo>
                  <a:pt x="491863" y="773429"/>
                </a:lnTo>
                <a:lnTo>
                  <a:pt x="496751" y="769619"/>
                </a:lnTo>
                <a:lnTo>
                  <a:pt x="499191" y="763269"/>
                </a:lnTo>
                <a:lnTo>
                  <a:pt x="499186" y="430529"/>
                </a:lnTo>
                <a:lnTo>
                  <a:pt x="462370" y="425449"/>
                </a:lnTo>
                <a:lnTo>
                  <a:pt x="677238" y="425449"/>
                </a:lnTo>
                <a:lnTo>
                  <a:pt x="679135" y="434339"/>
                </a:lnTo>
                <a:lnTo>
                  <a:pt x="527075" y="434339"/>
                </a:lnTo>
                <a:lnTo>
                  <a:pt x="527071" y="759459"/>
                </a:lnTo>
                <a:lnTo>
                  <a:pt x="526729" y="763269"/>
                </a:lnTo>
                <a:lnTo>
                  <a:pt x="525371" y="769619"/>
                </a:lnTo>
                <a:lnTo>
                  <a:pt x="524365" y="773429"/>
                </a:lnTo>
                <a:lnTo>
                  <a:pt x="521707" y="779779"/>
                </a:lnTo>
                <a:lnTo>
                  <a:pt x="520893" y="781049"/>
                </a:lnTo>
                <a:close/>
              </a:path>
              <a:path w="683895" h="808989">
                <a:moveTo>
                  <a:pt x="683472" y="454659"/>
                </a:moveTo>
                <a:lnTo>
                  <a:pt x="649263" y="449579"/>
                </a:lnTo>
                <a:lnTo>
                  <a:pt x="527075" y="434339"/>
                </a:lnTo>
                <a:lnTo>
                  <a:pt x="679135" y="434339"/>
                </a:lnTo>
                <a:lnTo>
                  <a:pt x="683472" y="454659"/>
                </a:lnTo>
                <a:close/>
              </a:path>
              <a:path w="683895" h="808989">
                <a:moveTo>
                  <a:pt x="269392" y="749299"/>
                </a:moveTo>
                <a:lnTo>
                  <a:pt x="257685" y="749299"/>
                </a:lnTo>
                <a:lnTo>
                  <a:pt x="252055" y="748029"/>
                </a:lnTo>
                <a:lnTo>
                  <a:pt x="220518" y="717549"/>
                </a:lnTo>
                <a:lnTo>
                  <a:pt x="219398" y="711199"/>
                </a:lnTo>
                <a:lnTo>
                  <a:pt x="219398" y="699769"/>
                </a:lnTo>
                <a:lnTo>
                  <a:pt x="241238" y="668019"/>
                </a:lnTo>
                <a:lnTo>
                  <a:pt x="257685" y="661669"/>
                </a:lnTo>
                <a:lnTo>
                  <a:pt x="269392" y="661669"/>
                </a:lnTo>
                <a:lnTo>
                  <a:pt x="302079" y="683259"/>
                </a:lnTo>
                <a:lnTo>
                  <a:pt x="303572" y="687069"/>
                </a:lnTo>
                <a:lnTo>
                  <a:pt x="258579" y="687069"/>
                </a:lnTo>
                <a:lnTo>
                  <a:pt x="253909" y="689609"/>
                </a:lnTo>
                <a:lnTo>
                  <a:pt x="251848" y="690879"/>
                </a:lnTo>
                <a:lnTo>
                  <a:pt x="248273" y="694689"/>
                </a:lnTo>
                <a:lnTo>
                  <a:pt x="246895" y="695959"/>
                </a:lnTo>
                <a:lnTo>
                  <a:pt x="244961" y="701039"/>
                </a:lnTo>
                <a:lnTo>
                  <a:pt x="244478" y="703579"/>
                </a:lnTo>
                <a:lnTo>
                  <a:pt x="244478" y="708659"/>
                </a:lnTo>
                <a:lnTo>
                  <a:pt x="258579" y="723899"/>
                </a:lnTo>
                <a:lnTo>
                  <a:pt x="261010" y="725169"/>
                </a:lnTo>
                <a:lnTo>
                  <a:pt x="303199" y="725169"/>
                </a:lnTo>
                <a:lnTo>
                  <a:pt x="302079" y="727709"/>
                </a:lnTo>
                <a:lnTo>
                  <a:pt x="298888" y="732789"/>
                </a:lnTo>
                <a:lnTo>
                  <a:pt x="290611" y="740409"/>
                </a:lnTo>
                <a:lnTo>
                  <a:pt x="285838" y="744219"/>
                </a:lnTo>
                <a:lnTo>
                  <a:pt x="275022" y="748029"/>
                </a:lnTo>
                <a:lnTo>
                  <a:pt x="269392" y="749299"/>
                </a:lnTo>
                <a:close/>
              </a:path>
              <a:path w="683895" h="808989">
                <a:moveTo>
                  <a:pt x="303199" y="725169"/>
                </a:moveTo>
                <a:lnTo>
                  <a:pt x="266063" y="725169"/>
                </a:lnTo>
                <a:lnTo>
                  <a:pt x="268492" y="723899"/>
                </a:lnTo>
                <a:lnTo>
                  <a:pt x="273155" y="722629"/>
                </a:lnTo>
                <a:lnTo>
                  <a:pt x="275213" y="721359"/>
                </a:lnTo>
                <a:lnTo>
                  <a:pt x="282599" y="703579"/>
                </a:lnTo>
                <a:lnTo>
                  <a:pt x="282115" y="701039"/>
                </a:lnTo>
                <a:lnTo>
                  <a:pt x="280180" y="695959"/>
                </a:lnTo>
                <a:lnTo>
                  <a:pt x="278804" y="694689"/>
                </a:lnTo>
                <a:lnTo>
                  <a:pt x="275228" y="690879"/>
                </a:lnTo>
                <a:lnTo>
                  <a:pt x="273168" y="689609"/>
                </a:lnTo>
                <a:lnTo>
                  <a:pt x="268497" y="687069"/>
                </a:lnTo>
                <a:lnTo>
                  <a:pt x="303572" y="687069"/>
                </a:lnTo>
                <a:lnTo>
                  <a:pt x="306559" y="694689"/>
                </a:lnTo>
                <a:lnTo>
                  <a:pt x="307678" y="699769"/>
                </a:lnTo>
                <a:lnTo>
                  <a:pt x="307678" y="711199"/>
                </a:lnTo>
                <a:lnTo>
                  <a:pt x="306559" y="717549"/>
                </a:lnTo>
                <a:lnTo>
                  <a:pt x="303199" y="725169"/>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941E97A8-55FF-4010-9ED7-72C5A33476D4}"/>
              </a:ext>
            </a:extLst>
          </p:cNvPr>
          <p:cNvSpPr/>
          <p:nvPr/>
        </p:nvSpPr>
        <p:spPr>
          <a:xfrm>
            <a:off x="10390792" y="4534056"/>
            <a:ext cx="800735" cy="703580"/>
          </a:xfrm>
          <a:custGeom>
            <a:avLst/>
            <a:gdLst/>
            <a:ahLst/>
            <a:cxnLst/>
            <a:rect l="l" t="t" r="r" b="b"/>
            <a:pathLst>
              <a:path w="800734" h="703579">
                <a:moveTo>
                  <a:pt x="501779" y="703580"/>
                </a:moveTo>
                <a:lnTo>
                  <a:pt x="497288" y="703580"/>
                </a:lnTo>
                <a:lnTo>
                  <a:pt x="492582" y="702310"/>
                </a:lnTo>
                <a:lnTo>
                  <a:pt x="492400" y="702310"/>
                </a:lnTo>
                <a:lnTo>
                  <a:pt x="488850" y="701040"/>
                </a:lnTo>
                <a:lnTo>
                  <a:pt x="486301" y="697230"/>
                </a:lnTo>
                <a:lnTo>
                  <a:pt x="483843" y="690880"/>
                </a:lnTo>
                <a:lnTo>
                  <a:pt x="476021" y="671830"/>
                </a:lnTo>
                <a:lnTo>
                  <a:pt x="468164" y="651510"/>
                </a:lnTo>
                <a:lnTo>
                  <a:pt x="460342" y="631190"/>
                </a:lnTo>
                <a:lnTo>
                  <a:pt x="452259" y="610870"/>
                </a:lnTo>
                <a:lnTo>
                  <a:pt x="451804" y="609600"/>
                </a:lnTo>
                <a:lnTo>
                  <a:pt x="451257" y="609600"/>
                </a:lnTo>
                <a:lnTo>
                  <a:pt x="449595" y="607060"/>
                </a:lnTo>
                <a:lnTo>
                  <a:pt x="447411" y="605790"/>
                </a:lnTo>
                <a:lnTo>
                  <a:pt x="433076" y="605790"/>
                </a:lnTo>
                <a:lnTo>
                  <a:pt x="422025" y="603250"/>
                </a:lnTo>
                <a:lnTo>
                  <a:pt x="385744" y="576580"/>
                </a:lnTo>
                <a:lnTo>
                  <a:pt x="381496" y="571500"/>
                </a:lnTo>
                <a:lnTo>
                  <a:pt x="369972" y="533400"/>
                </a:lnTo>
                <a:lnTo>
                  <a:pt x="68008" y="533400"/>
                </a:lnTo>
                <a:lnTo>
                  <a:pt x="53027" y="529590"/>
                </a:lnTo>
                <a:lnTo>
                  <a:pt x="43527" y="525780"/>
                </a:lnTo>
                <a:lnTo>
                  <a:pt x="39014" y="523240"/>
                </a:lnTo>
                <a:lnTo>
                  <a:pt x="30463" y="516890"/>
                </a:lnTo>
                <a:lnTo>
                  <a:pt x="26506" y="514350"/>
                </a:lnTo>
                <a:lnTo>
                  <a:pt x="3900" y="481330"/>
                </a:lnTo>
                <a:lnTo>
                  <a:pt x="0" y="71120"/>
                </a:lnTo>
                <a:lnTo>
                  <a:pt x="379" y="67310"/>
                </a:lnTo>
                <a:lnTo>
                  <a:pt x="15956" y="29210"/>
                </a:lnTo>
                <a:lnTo>
                  <a:pt x="26480" y="19050"/>
                </a:lnTo>
                <a:lnTo>
                  <a:pt x="30438" y="15240"/>
                </a:lnTo>
                <a:lnTo>
                  <a:pt x="38992" y="10160"/>
                </a:lnTo>
                <a:lnTo>
                  <a:pt x="43507" y="7620"/>
                </a:lnTo>
                <a:lnTo>
                  <a:pt x="53011" y="3810"/>
                </a:lnTo>
                <a:lnTo>
                  <a:pt x="57910" y="1270"/>
                </a:lnTo>
                <a:lnTo>
                  <a:pt x="68001" y="0"/>
                </a:lnTo>
                <a:lnTo>
                  <a:pt x="667113" y="0"/>
                </a:lnTo>
                <a:lnTo>
                  <a:pt x="677194" y="1270"/>
                </a:lnTo>
                <a:lnTo>
                  <a:pt x="682089" y="3810"/>
                </a:lnTo>
                <a:lnTo>
                  <a:pt x="691584" y="7620"/>
                </a:lnTo>
                <a:lnTo>
                  <a:pt x="696094" y="10160"/>
                </a:lnTo>
                <a:lnTo>
                  <a:pt x="704638" y="15240"/>
                </a:lnTo>
                <a:lnTo>
                  <a:pt x="708591" y="19050"/>
                </a:lnTo>
                <a:lnTo>
                  <a:pt x="715858" y="25400"/>
                </a:lnTo>
                <a:lnTo>
                  <a:pt x="716939" y="26670"/>
                </a:lnTo>
                <a:lnTo>
                  <a:pt x="71568" y="26670"/>
                </a:lnTo>
                <a:lnTo>
                  <a:pt x="64993" y="27940"/>
                </a:lnTo>
                <a:lnTo>
                  <a:pt x="44514" y="39370"/>
                </a:lnTo>
                <a:lnTo>
                  <a:pt x="39773" y="43180"/>
                </a:lnTo>
                <a:lnTo>
                  <a:pt x="37656" y="45720"/>
                </a:lnTo>
                <a:lnTo>
                  <a:pt x="33930" y="52070"/>
                </a:lnTo>
                <a:lnTo>
                  <a:pt x="32357" y="54610"/>
                </a:lnTo>
                <a:lnTo>
                  <a:pt x="29789" y="60960"/>
                </a:lnTo>
                <a:lnTo>
                  <a:pt x="28819" y="63500"/>
                </a:lnTo>
                <a:lnTo>
                  <a:pt x="27508" y="71120"/>
                </a:lnTo>
                <a:lnTo>
                  <a:pt x="27179" y="73660"/>
                </a:lnTo>
                <a:lnTo>
                  <a:pt x="27183" y="458470"/>
                </a:lnTo>
                <a:lnTo>
                  <a:pt x="27517" y="462280"/>
                </a:lnTo>
                <a:lnTo>
                  <a:pt x="28835" y="468630"/>
                </a:lnTo>
                <a:lnTo>
                  <a:pt x="29808" y="472440"/>
                </a:lnTo>
                <a:lnTo>
                  <a:pt x="32380" y="477520"/>
                </a:lnTo>
                <a:lnTo>
                  <a:pt x="33955" y="481330"/>
                </a:lnTo>
                <a:lnTo>
                  <a:pt x="37683" y="486410"/>
                </a:lnTo>
                <a:lnTo>
                  <a:pt x="39800" y="488950"/>
                </a:lnTo>
                <a:lnTo>
                  <a:pt x="44540" y="494030"/>
                </a:lnTo>
                <a:lnTo>
                  <a:pt x="47118" y="495300"/>
                </a:lnTo>
                <a:lnTo>
                  <a:pt x="52689" y="499110"/>
                </a:lnTo>
                <a:lnTo>
                  <a:pt x="55629" y="501650"/>
                </a:lnTo>
                <a:lnTo>
                  <a:pt x="61817" y="504190"/>
                </a:lnTo>
                <a:lnTo>
                  <a:pt x="65006" y="504190"/>
                </a:lnTo>
                <a:lnTo>
                  <a:pt x="71575" y="505460"/>
                </a:lnTo>
                <a:lnTo>
                  <a:pt x="74892" y="506730"/>
                </a:lnTo>
                <a:lnTo>
                  <a:pt x="399629" y="506730"/>
                </a:lnTo>
                <a:lnTo>
                  <a:pt x="395729" y="516890"/>
                </a:lnTo>
                <a:lnTo>
                  <a:pt x="394546" y="521970"/>
                </a:lnTo>
                <a:lnTo>
                  <a:pt x="394200" y="534670"/>
                </a:lnTo>
                <a:lnTo>
                  <a:pt x="395048" y="539750"/>
                </a:lnTo>
                <a:lnTo>
                  <a:pt x="396915" y="546100"/>
                </a:lnTo>
                <a:lnTo>
                  <a:pt x="399802" y="552450"/>
                </a:lnTo>
                <a:lnTo>
                  <a:pt x="403632" y="560070"/>
                </a:lnTo>
                <a:lnTo>
                  <a:pt x="408404" y="565150"/>
                </a:lnTo>
                <a:lnTo>
                  <a:pt x="414119" y="571500"/>
                </a:lnTo>
                <a:lnTo>
                  <a:pt x="414756" y="571500"/>
                </a:lnTo>
                <a:lnTo>
                  <a:pt x="419719" y="575310"/>
                </a:lnTo>
                <a:lnTo>
                  <a:pt x="425353" y="579120"/>
                </a:lnTo>
                <a:lnTo>
                  <a:pt x="444348" y="582930"/>
                </a:lnTo>
                <a:lnTo>
                  <a:pt x="523752" y="582930"/>
                </a:lnTo>
                <a:lnTo>
                  <a:pt x="527218" y="591820"/>
                </a:lnTo>
                <a:lnTo>
                  <a:pt x="500410" y="591820"/>
                </a:lnTo>
                <a:lnTo>
                  <a:pt x="493816" y="594360"/>
                </a:lnTo>
                <a:lnTo>
                  <a:pt x="474923" y="601980"/>
                </a:lnTo>
                <a:lnTo>
                  <a:pt x="476505" y="605790"/>
                </a:lnTo>
                <a:lnTo>
                  <a:pt x="447411" y="605790"/>
                </a:lnTo>
                <a:lnTo>
                  <a:pt x="444703" y="607060"/>
                </a:lnTo>
                <a:lnTo>
                  <a:pt x="477032" y="607060"/>
                </a:lnTo>
                <a:lnTo>
                  <a:pt x="482306" y="619760"/>
                </a:lnTo>
                <a:lnTo>
                  <a:pt x="504233" y="675640"/>
                </a:lnTo>
                <a:lnTo>
                  <a:pt x="557962" y="675640"/>
                </a:lnTo>
                <a:lnTo>
                  <a:pt x="556260" y="679450"/>
                </a:lnTo>
                <a:lnTo>
                  <a:pt x="554988" y="680720"/>
                </a:lnTo>
                <a:lnTo>
                  <a:pt x="551604" y="683260"/>
                </a:lnTo>
                <a:lnTo>
                  <a:pt x="549692" y="684530"/>
                </a:lnTo>
                <a:lnTo>
                  <a:pt x="547560" y="684530"/>
                </a:lnTo>
                <a:lnTo>
                  <a:pt x="537222" y="688340"/>
                </a:lnTo>
                <a:lnTo>
                  <a:pt x="526841" y="693420"/>
                </a:lnTo>
                <a:lnTo>
                  <a:pt x="506053" y="701040"/>
                </a:lnTo>
                <a:lnTo>
                  <a:pt x="501779" y="703580"/>
                </a:lnTo>
                <a:close/>
              </a:path>
              <a:path w="800734" h="703579">
                <a:moveTo>
                  <a:pt x="735160" y="340360"/>
                </a:moveTo>
                <a:lnTo>
                  <a:pt x="707853" y="340360"/>
                </a:lnTo>
                <a:lnTo>
                  <a:pt x="707856" y="73660"/>
                </a:lnTo>
                <a:lnTo>
                  <a:pt x="707531" y="71120"/>
                </a:lnTo>
                <a:lnTo>
                  <a:pt x="706229" y="63500"/>
                </a:lnTo>
                <a:lnTo>
                  <a:pt x="705264" y="60960"/>
                </a:lnTo>
                <a:lnTo>
                  <a:pt x="702705" y="54610"/>
                </a:lnTo>
                <a:lnTo>
                  <a:pt x="701136" y="52070"/>
                </a:lnTo>
                <a:lnTo>
                  <a:pt x="697419" y="45720"/>
                </a:lnTo>
                <a:lnTo>
                  <a:pt x="695306" y="43180"/>
                </a:lnTo>
                <a:lnTo>
                  <a:pt x="690573" y="39370"/>
                </a:lnTo>
                <a:lnTo>
                  <a:pt x="687998" y="36830"/>
                </a:lnTo>
                <a:lnTo>
                  <a:pt x="663546" y="26670"/>
                </a:lnTo>
                <a:lnTo>
                  <a:pt x="716939" y="26670"/>
                </a:lnTo>
                <a:lnTo>
                  <a:pt x="734653" y="67310"/>
                </a:lnTo>
                <a:lnTo>
                  <a:pt x="735158" y="167640"/>
                </a:lnTo>
                <a:lnTo>
                  <a:pt x="735160" y="340360"/>
                </a:lnTo>
                <a:close/>
              </a:path>
              <a:path w="800734" h="703579">
                <a:moveTo>
                  <a:pt x="303693" y="397510"/>
                </a:moveTo>
                <a:lnTo>
                  <a:pt x="294006" y="397510"/>
                </a:lnTo>
                <a:lnTo>
                  <a:pt x="289931" y="396240"/>
                </a:lnTo>
                <a:lnTo>
                  <a:pt x="266236" y="369570"/>
                </a:lnTo>
                <a:lnTo>
                  <a:pt x="266331" y="163830"/>
                </a:lnTo>
                <a:lnTo>
                  <a:pt x="273550" y="147320"/>
                </a:lnTo>
                <a:lnTo>
                  <a:pt x="277491" y="143510"/>
                </a:lnTo>
                <a:lnTo>
                  <a:pt x="279684" y="140970"/>
                </a:lnTo>
                <a:lnTo>
                  <a:pt x="284514" y="138430"/>
                </a:lnTo>
                <a:lnTo>
                  <a:pt x="287070" y="137160"/>
                </a:lnTo>
                <a:lnTo>
                  <a:pt x="292463" y="135890"/>
                </a:lnTo>
                <a:lnTo>
                  <a:pt x="303558" y="135890"/>
                </a:lnTo>
                <a:lnTo>
                  <a:pt x="308977" y="137160"/>
                </a:lnTo>
                <a:lnTo>
                  <a:pt x="311552" y="138430"/>
                </a:lnTo>
                <a:lnTo>
                  <a:pt x="355117" y="162560"/>
                </a:lnTo>
                <a:lnTo>
                  <a:pt x="296617" y="162560"/>
                </a:lnTo>
                <a:lnTo>
                  <a:pt x="294259" y="163830"/>
                </a:lnTo>
                <a:lnTo>
                  <a:pt x="293470" y="165100"/>
                </a:lnTo>
                <a:lnTo>
                  <a:pt x="293476" y="367030"/>
                </a:lnTo>
                <a:lnTo>
                  <a:pt x="294265" y="368300"/>
                </a:lnTo>
                <a:lnTo>
                  <a:pt x="295879" y="369570"/>
                </a:lnTo>
                <a:lnTo>
                  <a:pt x="297408" y="370840"/>
                </a:lnTo>
                <a:lnTo>
                  <a:pt x="355921" y="370840"/>
                </a:lnTo>
                <a:lnTo>
                  <a:pt x="313628" y="393700"/>
                </a:lnTo>
                <a:lnTo>
                  <a:pt x="308822" y="396240"/>
                </a:lnTo>
                <a:lnTo>
                  <a:pt x="303693" y="397510"/>
                </a:lnTo>
                <a:close/>
              </a:path>
              <a:path w="800734" h="703579">
                <a:moveTo>
                  <a:pt x="355921" y="370840"/>
                </a:moveTo>
                <a:lnTo>
                  <a:pt x="298955" y="370840"/>
                </a:lnTo>
                <a:lnTo>
                  <a:pt x="300521" y="369570"/>
                </a:lnTo>
                <a:lnTo>
                  <a:pt x="481022" y="271780"/>
                </a:lnTo>
                <a:lnTo>
                  <a:pt x="482693" y="271780"/>
                </a:lnTo>
                <a:lnTo>
                  <a:pt x="483542" y="269240"/>
                </a:lnTo>
                <a:lnTo>
                  <a:pt x="483577" y="266700"/>
                </a:lnTo>
                <a:lnTo>
                  <a:pt x="482757" y="264160"/>
                </a:lnTo>
                <a:lnTo>
                  <a:pt x="300612" y="162560"/>
                </a:lnTo>
                <a:lnTo>
                  <a:pt x="355117" y="162560"/>
                </a:lnTo>
                <a:lnTo>
                  <a:pt x="499569" y="242570"/>
                </a:lnTo>
                <a:lnTo>
                  <a:pt x="503572" y="246380"/>
                </a:lnTo>
                <a:lnTo>
                  <a:pt x="509436" y="256540"/>
                </a:lnTo>
                <a:lnTo>
                  <a:pt x="510894" y="262890"/>
                </a:lnTo>
                <a:lnTo>
                  <a:pt x="510823" y="274320"/>
                </a:lnTo>
                <a:lnTo>
                  <a:pt x="509296" y="279400"/>
                </a:lnTo>
                <a:lnTo>
                  <a:pt x="503301" y="289560"/>
                </a:lnTo>
                <a:lnTo>
                  <a:pt x="499245" y="293370"/>
                </a:lnTo>
                <a:lnTo>
                  <a:pt x="355921" y="370840"/>
                </a:lnTo>
                <a:close/>
              </a:path>
              <a:path w="800734" h="703579">
                <a:moveTo>
                  <a:pt x="399629" y="506730"/>
                </a:moveTo>
                <a:lnTo>
                  <a:pt x="373249" y="506730"/>
                </a:lnTo>
                <a:lnTo>
                  <a:pt x="376460" y="497840"/>
                </a:lnTo>
                <a:lnTo>
                  <a:pt x="404880" y="464820"/>
                </a:lnTo>
                <a:lnTo>
                  <a:pt x="445057" y="448310"/>
                </a:lnTo>
                <a:lnTo>
                  <a:pt x="455535" y="444500"/>
                </a:lnTo>
                <a:lnTo>
                  <a:pt x="463507" y="440690"/>
                </a:lnTo>
                <a:lnTo>
                  <a:pt x="471276" y="435610"/>
                </a:lnTo>
                <a:lnTo>
                  <a:pt x="478844" y="431800"/>
                </a:lnTo>
                <a:lnTo>
                  <a:pt x="486210" y="426720"/>
                </a:lnTo>
                <a:lnTo>
                  <a:pt x="488303" y="425450"/>
                </a:lnTo>
                <a:lnTo>
                  <a:pt x="491853" y="422910"/>
                </a:lnTo>
                <a:lnTo>
                  <a:pt x="496223" y="419100"/>
                </a:lnTo>
                <a:lnTo>
                  <a:pt x="513299" y="405130"/>
                </a:lnTo>
                <a:lnTo>
                  <a:pt x="542178" y="381000"/>
                </a:lnTo>
                <a:lnTo>
                  <a:pt x="577594" y="351790"/>
                </a:lnTo>
                <a:lnTo>
                  <a:pt x="614281" y="320040"/>
                </a:lnTo>
                <a:lnTo>
                  <a:pt x="672536" y="271780"/>
                </a:lnTo>
                <a:lnTo>
                  <a:pt x="676086" y="267970"/>
                </a:lnTo>
                <a:lnTo>
                  <a:pt x="677724" y="266700"/>
                </a:lnTo>
                <a:lnTo>
                  <a:pt x="678634" y="266700"/>
                </a:lnTo>
                <a:lnTo>
                  <a:pt x="695259" y="308610"/>
                </a:lnTo>
                <a:lnTo>
                  <a:pt x="668523" y="308610"/>
                </a:lnTo>
                <a:lnTo>
                  <a:pt x="668129" y="309880"/>
                </a:lnTo>
                <a:lnTo>
                  <a:pt x="667712" y="309880"/>
                </a:lnTo>
                <a:lnTo>
                  <a:pt x="645684" y="327660"/>
                </a:lnTo>
                <a:lnTo>
                  <a:pt x="625750" y="344170"/>
                </a:lnTo>
                <a:lnTo>
                  <a:pt x="610913" y="356870"/>
                </a:lnTo>
                <a:lnTo>
                  <a:pt x="502503" y="445770"/>
                </a:lnTo>
                <a:lnTo>
                  <a:pt x="501176" y="447040"/>
                </a:lnTo>
                <a:lnTo>
                  <a:pt x="500297" y="448310"/>
                </a:lnTo>
                <a:lnTo>
                  <a:pt x="499863" y="449580"/>
                </a:lnTo>
                <a:lnTo>
                  <a:pt x="499508" y="452120"/>
                </a:lnTo>
                <a:lnTo>
                  <a:pt x="499903" y="453390"/>
                </a:lnTo>
                <a:lnTo>
                  <a:pt x="501047" y="455930"/>
                </a:lnTo>
                <a:lnTo>
                  <a:pt x="501775" y="457200"/>
                </a:lnTo>
                <a:lnTo>
                  <a:pt x="503504" y="461010"/>
                </a:lnTo>
                <a:lnTo>
                  <a:pt x="476834" y="461010"/>
                </a:lnTo>
                <a:lnTo>
                  <a:pt x="462431" y="467360"/>
                </a:lnTo>
                <a:lnTo>
                  <a:pt x="448310" y="472440"/>
                </a:lnTo>
                <a:lnTo>
                  <a:pt x="411099" y="491490"/>
                </a:lnTo>
                <a:lnTo>
                  <a:pt x="400117" y="505460"/>
                </a:lnTo>
                <a:lnTo>
                  <a:pt x="399629" y="506730"/>
                </a:lnTo>
                <a:close/>
              </a:path>
              <a:path w="800734" h="703579">
                <a:moveTo>
                  <a:pt x="792091" y="552450"/>
                </a:moveTo>
                <a:lnTo>
                  <a:pt x="541006" y="552450"/>
                </a:lnTo>
                <a:lnTo>
                  <a:pt x="706488" y="547370"/>
                </a:lnTo>
                <a:lnTo>
                  <a:pt x="725944" y="547370"/>
                </a:lnTo>
                <a:lnTo>
                  <a:pt x="754139" y="546100"/>
                </a:lnTo>
                <a:lnTo>
                  <a:pt x="762832" y="546100"/>
                </a:lnTo>
                <a:lnTo>
                  <a:pt x="734921" y="474980"/>
                </a:lnTo>
                <a:lnTo>
                  <a:pt x="706943" y="405130"/>
                </a:lnTo>
                <a:lnTo>
                  <a:pt x="704252" y="397510"/>
                </a:lnTo>
                <a:lnTo>
                  <a:pt x="698802" y="384810"/>
                </a:lnTo>
                <a:lnTo>
                  <a:pt x="696111" y="377190"/>
                </a:lnTo>
                <a:lnTo>
                  <a:pt x="690459" y="363220"/>
                </a:lnTo>
                <a:lnTo>
                  <a:pt x="671990" y="316230"/>
                </a:lnTo>
                <a:lnTo>
                  <a:pt x="668895" y="308610"/>
                </a:lnTo>
                <a:lnTo>
                  <a:pt x="695259" y="308610"/>
                </a:lnTo>
                <a:lnTo>
                  <a:pt x="707853" y="340360"/>
                </a:lnTo>
                <a:lnTo>
                  <a:pt x="735160" y="340360"/>
                </a:lnTo>
                <a:lnTo>
                  <a:pt x="735160" y="408940"/>
                </a:lnTo>
                <a:lnTo>
                  <a:pt x="792091" y="552450"/>
                </a:lnTo>
                <a:close/>
              </a:path>
              <a:path w="800734" h="703579">
                <a:moveTo>
                  <a:pt x="523752" y="582930"/>
                </a:moveTo>
                <a:lnTo>
                  <a:pt x="444348" y="582930"/>
                </a:lnTo>
                <a:lnTo>
                  <a:pt x="450802" y="581660"/>
                </a:lnTo>
                <a:lnTo>
                  <a:pt x="516339" y="561340"/>
                </a:lnTo>
                <a:lnTo>
                  <a:pt x="478200" y="464820"/>
                </a:lnTo>
                <a:lnTo>
                  <a:pt x="476834" y="461010"/>
                </a:lnTo>
                <a:lnTo>
                  <a:pt x="503504" y="461010"/>
                </a:lnTo>
                <a:lnTo>
                  <a:pt x="506144" y="467360"/>
                </a:lnTo>
                <a:lnTo>
                  <a:pt x="508511" y="473710"/>
                </a:lnTo>
                <a:lnTo>
                  <a:pt x="511697" y="481330"/>
                </a:lnTo>
                <a:lnTo>
                  <a:pt x="515429" y="491490"/>
                </a:lnTo>
                <a:lnTo>
                  <a:pt x="520081" y="502920"/>
                </a:lnTo>
                <a:lnTo>
                  <a:pt x="525271" y="516890"/>
                </a:lnTo>
                <a:lnTo>
                  <a:pt x="530955" y="530860"/>
                </a:lnTo>
                <a:lnTo>
                  <a:pt x="537092" y="547370"/>
                </a:lnTo>
                <a:lnTo>
                  <a:pt x="537456" y="547370"/>
                </a:lnTo>
                <a:lnTo>
                  <a:pt x="537820" y="548640"/>
                </a:lnTo>
                <a:lnTo>
                  <a:pt x="540005" y="551180"/>
                </a:lnTo>
                <a:lnTo>
                  <a:pt x="541006" y="552450"/>
                </a:lnTo>
                <a:lnTo>
                  <a:pt x="792091" y="552450"/>
                </a:lnTo>
                <a:lnTo>
                  <a:pt x="800151" y="572770"/>
                </a:lnTo>
                <a:lnTo>
                  <a:pt x="771752" y="572770"/>
                </a:lnTo>
                <a:lnTo>
                  <a:pt x="764652" y="574040"/>
                </a:lnTo>
                <a:lnTo>
                  <a:pt x="743353" y="574040"/>
                </a:lnTo>
                <a:lnTo>
                  <a:pt x="718981" y="575310"/>
                </a:lnTo>
                <a:lnTo>
                  <a:pt x="710857" y="575310"/>
                </a:lnTo>
                <a:lnTo>
                  <a:pt x="534179" y="581660"/>
                </a:lnTo>
                <a:lnTo>
                  <a:pt x="523257" y="581660"/>
                </a:lnTo>
                <a:lnTo>
                  <a:pt x="523752" y="582930"/>
                </a:lnTo>
                <a:close/>
              </a:path>
              <a:path w="800734" h="703579">
                <a:moveTo>
                  <a:pt x="557962" y="675640"/>
                </a:moveTo>
                <a:lnTo>
                  <a:pt x="505234" y="675640"/>
                </a:lnTo>
                <a:lnTo>
                  <a:pt x="529719" y="665480"/>
                </a:lnTo>
                <a:lnTo>
                  <a:pt x="501320" y="594360"/>
                </a:lnTo>
                <a:lnTo>
                  <a:pt x="501047" y="593090"/>
                </a:lnTo>
                <a:lnTo>
                  <a:pt x="500683" y="593090"/>
                </a:lnTo>
                <a:lnTo>
                  <a:pt x="500410" y="591820"/>
                </a:lnTo>
                <a:lnTo>
                  <a:pt x="527218" y="591820"/>
                </a:lnTo>
                <a:lnTo>
                  <a:pt x="548012" y="645160"/>
                </a:lnTo>
                <a:lnTo>
                  <a:pt x="556025" y="665480"/>
                </a:lnTo>
                <a:lnTo>
                  <a:pt x="557215" y="666750"/>
                </a:lnTo>
                <a:lnTo>
                  <a:pt x="557907" y="669290"/>
                </a:lnTo>
                <a:lnTo>
                  <a:pt x="558291" y="673100"/>
                </a:lnTo>
                <a:lnTo>
                  <a:pt x="557962" y="675640"/>
                </a:lnTo>
                <a:close/>
              </a:path>
            </a:pathLst>
          </a:custGeom>
          <a:solidFill>
            <a:srgbClr val="000000"/>
          </a:solidFill>
        </p:spPr>
        <p:txBody>
          <a:bodyPr wrap="square" lIns="0" tIns="0" rIns="0" bIns="0" rtlCol="0"/>
          <a:lstStyle/>
          <a:p>
            <a:endParaRPr/>
          </a:p>
        </p:txBody>
      </p:sp>
      <p:pic>
        <p:nvPicPr>
          <p:cNvPr id="16" name="object 7">
            <a:extLst>
              <a:ext uri="{FF2B5EF4-FFF2-40B4-BE49-F238E27FC236}">
                <a16:creationId xmlns:a16="http://schemas.microsoft.com/office/drawing/2014/main" id="{A2A7F6A7-63C2-4EBC-82F5-97498BE18CA4}"/>
              </a:ext>
            </a:extLst>
          </p:cNvPr>
          <p:cNvPicPr/>
          <p:nvPr/>
        </p:nvPicPr>
        <p:blipFill>
          <a:blip r:embed="rId6" cstate="print"/>
          <a:stretch>
            <a:fillRect/>
          </a:stretch>
        </p:blipFill>
        <p:spPr>
          <a:xfrm>
            <a:off x="7372867" y="5751474"/>
            <a:ext cx="768822" cy="858520"/>
          </a:xfrm>
          <a:prstGeom prst="rect">
            <a:avLst/>
          </a:prstGeom>
        </p:spPr>
      </p:pic>
      <p:pic>
        <p:nvPicPr>
          <p:cNvPr id="17" name="object 8">
            <a:extLst>
              <a:ext uri="{FF2B5EF4-FFF2-40B4-BE49-F238E27FC236}">
                <a16:creationId xmlns:a16="http://schemas.microsoft.com/office/drawing/2014/main" id="{5CB4B171-ABFD-4B0C-A598-8A38ADAAFA67}"/>
              </a:ext>
            </a:extLst>
          </p:cNvPr>
          <p:cNvPicPr/>
          <p:nvPr/>
        </p:nvPicPr>
        <p:blipFill>
          <a:blip r:embed="rId7" cstate="print"/>
          <a:stretch>
            <a:fillRect/>
          </a:stretch>
        </p:blipFill>
        <p:spPr>
          <a:xfrm>
            <a:off x="9080967" y="6927745"/>
            <a:ext cx="833353" cy="866139"/>
          </a:xfrm>
          <a:prstGeom prst="rect">
            <a:avLst/>
          </a:prstGeom>
        </p:spPr>
      </p:pic>
      <p:sp>
        <p:nvSpPr>
          <p:cNvPr id="18" name="object 9">
            <a:extLst>
              <a:ext uri="{FF2B5EF4-FFF2-40B4-BE49-F238E27FC236}">
                <a16:creationId xmlns:a16="http://schemas.microsoft.com/office/drawing/2014/main" id="{975E114D-0028-4AE4-A86B-57AA387EE30B}"/>
              </a:ext>
            </a:extLst>
          </p:cNvPr>
          <p:cNvSpPr/>
          <p:nvPr/>
        </p:nvSpPr>
        <p:spPr>
          <a:xfrm>
            <a:off x="9135957" y="5628680"/>
            <a:ext cx="713740" cy="836930"/>
          </a:xfrm>
          <a:custGeom>
            <a:avLst/>
            <a:gdLst/>
            <a:ahLst/>
            <a:cxnLst/>
            <a:rect l="l" t="t" r="r" b="b"/>
            <a:pathLst>
              <a:path w="713740" h="836929">
                <a:moveTo>
                  <a:pt x="361658" y="836930"/>
                </a:moveTo>
                <a:lnTo>
                  <a:pt x="352827" y="836930"/>
                </a:lnTo>
                <a:lnTo>
                  <a:pt x="348739" y="835660"/>
                </a:lnTo>
                <a:lnTo>
                  <a:pt x="344890" y="834390"/>
                </a:lnTo>
                <a:lnTo>
                  <a:pt x="299994" y="812800"/>
                </a:lnTo>
                <a:lnTo>
                  <a:pt x="255180" y="789940"/>
                </a:lnTo>
                <a:lnTo>
                  <a:pt x="78143" y="703580"/>
                </a:lnTo>
                <a:lnTo>
                  <a:pt x="73361" y="702310"/>
                </a:lnTo>
                <a:lnTo>
                  <a:pt x="69616" y="699770"/>
                </a:lnTo>
                <a:lnTo>
                  <a:pt x="64197" y="690880"/>
                </a:lnTo>
                <a:lnTo>
                  <a:pt x="63063" y="685800"/>
                </a:lnTo>
                <a:lnTo>
                  <a:pt x="63504" y="680720"/>
                </a:lnTo>
                <a:lnTo>
                  <a:pt x="63607" y="656590"/>
                </a:lnTo>
                <a:lnTo>
                  <a:pt x="63719" y="532130"/>
                </a:lnTo>
                <a:lnTo>
                  <a:pt x="62656" y="530860"/>
                </a:lnTo>
                <a:lnTo>
                  <a:pt x="58499" y="528320"/>
                </a:lnTo>
                <a:lnTo>
                  <a:pt x="47587" y="523240"/>
                </a:lnTo>
                <a:lnTo>
                  <a:pt x="36742" y="516890"/>
                </a:lnTo>
                <a:lnTo>
                  <a:pt x="26011" y="511810"/>
                </a:lnTo>
                <a:lnTo>
                  <a:pt x="10599" y="502920"/>
                </a:lnTo>
                <a:lnTo>
                  <a:pt x="8301" y="502920"/>
                </a:lnTo>
                <a:lnTo>
                  <a:pt x="0" y="488950"/>
                </a:lnTo>
                <a:lnTo>
                  <a:pt x="760" y="483870"/>
                </a:lnTo>
                <a:lnTo>
                  <a:pt x="1661" y="481330"/>
                </a:lnTo>
                <a:lnTo>
                  <a:pt x="3081" y="480060"/>
                </a:lnTo>
                <a:lnTo>
                  <a:pt x="17446" y="452120"/>
                </a:lnTo>
                <a:lnTo>
                  <a:pt x="31354" y="425450"/>
                </a:lnTo>
                <a:lnTo>
                  <a:pt x="45053" y="398780"/>
                </a:lnTo>
                <a:lnTo>
                  <a:pt x="58789" y="373380"/>
                </a:lnTo>
                <a:lnTo>
                  <a:pt x="62124" y="368300"/>
                </a:lnTo>
                <a:lnTo>
                  <a:pt x="66681" y="364490"/>
                </a:lnTo>
                <a:lnTo>
                  <a:pt x="72461" y="361950"/>
                </a:lnTo>
                <a:lnTo>
                  <a:pt x="104405" y="349250"/>
                </a:lnTo>
                <a:lnTo>
                  <a:pt x="137512" y="334010"/>
                </a:lnTo>
                <a:lnTo>
                  <a:pt x="170633" y="320040"/>
                </a:lnTo>
                <a:lnTo>
                  <a:pt x="218256" y="300990"/>
                </a:lnTo>
                <a:lnTo>
                  <a:pt x="217405" y="293370"/>
                </a:lnTo>
                <a:lnTo>
                  <a:pt x="230127" y="248920"/>
                </a:lnTo>
                <a:lnTo>
                  <a:pt x="263525" y="220980"/>
                </a:lnTo>
                <a:lnTo>
                  <a:pt x="280795" y="212090"/>
                </a:lnTo>
                <a:lnTo>
                  <a:pt x="316172" y="185420"/>
                </a:lnTo>
                <a:lnTo>
                  <a:pt x="317880" y="182880"/>
                </a:lnTo>
                <a:lnTo>
                  <a:pt x="320876" y="180340"/>
                </a:lnTo>
                <a:lnTo>
                  <a:pt x="324538" y="176530"/>
                </a:lnTo>
                <a:lnTo>
                  <a:pt x="344609" y="153670"/>
                </a:lnTo>
                <a:lnTo>
                  <a:pt x="378828" y="114300"/>
                </a:lnTo>
                <a:lnTo>
                  <a:pt x="418226" y="69850"/>
                </a:lnTo>
                <a:lnTo>
                  <a:pt x="453836" y="29210"/>
                </a:lnTo>
                <a:lnTo>
                  <a:pt x="476691" y="2540"/>
                </a:lnTo>
                <a:lnTo>
                  <a:pt x="477701" y="1270"/>
                </a:lnTo>
                <a:lnTo>
                  <a:pt x="480149" y="0"/>
                </a:lnTo>
                <a:lnTo>
                  <a:pt x="481782" y="2540"/>
                </a:lnTo>
                <a:lnTo>
                  <a:pt x="509393" y="50800"/>
                </a:lnTo>
                <a:lnTo>
                  <a:pt x="475757" y="50800"/>
                </a:lnTo>
                <a:lnTo>
                  <a:pt x="338285" y="205740"/>
                </a:lnTo>
                <a:lnTo>
                  <a:pt x="337564" y="205740"/>
                </a:lnTo>
                <a:lnTo>
                  <a:pt x="337131" y="207010"/>
                </a:lnTo>
                <a:lnTo>
                  <a:pt x="337019" y="209550"/>
                </a:lnTo>
                <a:lnTo>
                  <a:pt x="337502" y="210820"/>
                </a:lnTo>
                <a:lnTo>
                  <a:pt x="338436" y="210820"/>
                </a:lnTo>
                <a:lnTo>
                  <a:pt x="342889" y="218440"/>
                </a:lnTo>
                <a:lnTo>
                  <a:pt x="347145" y="226060"/>
                </a:lnTo>
                <a:lnTo>
                  <a:pt x="312982" y="226060"/>
                </a:lnTo>
                <a:lnTo>
                  <a:pt x="308053" y="228600"/>
                </a:lnTo>
                <a:lnTo>
                  <a:pt x="289754" y="240030"/>
                </a:lnTo>
                <a:lnTo>
                  <a:pt x="281399" y="245110"/>
                </a:lnTo>
                <a:lnTo>
                  <a:pt x="273241" y="250190"/>
                </a:lnTo>
                <a:lnTo>
                  <a:pt x="246654" y="287020"/>
                </a:lnTo>
                <a:lnTo>
                  <a:pt x="246374" y="293370"/>
                </a:lnTo>
                <a:lnTo>
                  <a:pt x="247715" y="303530"/>
                </a:lnTo>
                <a:lnTo>
                  <a:pt x="249295" y="309880"/>
                </a:lnTo>
                <a:lnTo>
                  <a:pt x="251786" y="313690"/>
                </a:lnTo>
                <a:lnTo>
                  <a:pt x="254006" y="318770"/>
                </a:lnTo>
                <a:lnTo>
                  <a:pt x="257009" y="323850"/>
                </a:lnTo>
                <a:lnTo>
                  <a:pt x="263319" y="330200"/>
                </a:lnTo>
                <a:lnTo>
                  <a:pt x="226762" y="330200"/>
                </a:lnTo>
                <a:lnTo>
                  <a:pt x="200997" y="340360"/>
                </a:lnTo>
                <a:lnTo>
                  <a:pt x="147812" y="363220"/>
                </a:lnTo>
                <a:lnTo>
                  <a:pt x="122241" y="374650"/>
                </a:lnTo>
                <a:lnTo>
                  <a:pt x="109901" y="379730"/>
                </a:lnTo>
                <a:lnTo>
                  <a:pt x="145201" y="397510"/>
                </a:lnTo>
                <a:lnTo>
                  <a:pt x="79421" y="397510"/>
                </a:lnTo>
                <a:lnTo>
                  <a:pt x="35623" y="482600"/>
                </a:lnTo>
                <a:lnTo>
                  <a:pt x="88979" y="510540"/>
                </a:lnTo>
                <a:lnTo>
                  <a:pt x="156665" y="547370"/>
                </a:lnTo>
                <a:lnTo>
                  <a:pt x="93662" y="547370"/>
                </a:lnTo>
                <a:lnTo>
                  <a:pt x="93544" y="676910"/>
                </a:lnTo>
                <a:lnTo>
                  <a:pt x="94672" y="678180"/>
                </a:lnTo>
                <a:lnTo>
                  <a:pt x="98602" y="680720"/>
                </a:lnTo>
                <a:lnTo>
                  <a:pt x="340358" y="797560"/>
                </a:lnTo>
                <a:lnTo>
                  <a:pt x="341593" y="798830"/>
                </a:lnTo>
                <a:lnTo>
                  <a:pt x="441501" y="798830"/>
                </a:lnTo>
                <a:lnTo>
                  <a:pt x="414338" y="812800"/>
                </a:lnTo>
                <a:lnTo>
                  <a:pt x="369893" y="834390"/>
                </a:lnTo>
                <a:lnTo>
                  <a:pt x="365904" y="835660"/>
                </a:lnTo>
                <a:lnTo>
                  <a:pt x="361658" y="836930"/>
                </a:lnTo>
                <a:close/>
              </a:path>
              <a:path w="713740" h="836929">
                <a:moveTo>
                  <a:pt x="574429" y="298450"/>
                </a:moveTo>
                <a:lnTo>
                  <a:pt x="389365" y="298450"/>
                </a:lnTo>
                <a:lnTo>
                  <a:pt x="595861" y="261620"/>
                </a:lnTo>
                <a:lnTo>
                  <a:pt x="475757" y="50800"/>
                </a:lnTo>
                <a:lnTo>
                  <a:pt x="509393" y="50800"/>
                </a:lnTo>
                <a:lnTo>
                  <a:pt x="643815" y="285750"/>
                </a:lnTo>
                <a:lnTo>
                  <a:pt x="574429" y="298450"/>
                </a:lnTo>
                <a:close/>
              </a:path>
              <a:path w="713740" h="836929">
                <a:moveTo>
                  <a:pt x="383423" y="341630"/>
                </a:moveTo>
                <a:lnTo>
                  <a:pt x="299961" y="341630"/>
                </a:lnTo>
                <a:lnTo>
                  <a:pt x="305206" y="340360"/>
                </a:lnTo>
                <a:lnTo>
                  <a:pt x="315621" y="335280"/>
                </a:lnTo>
                <a:lnTo>
                  <a:pt x="325868" y="331470"/>
                </a:lnTo>
                <a:lnTo>
                  <a:pt x="335947" y="326390"/>
                </a:lnTo>
                <a:lnTo>
                  <a:pt x="351259" y="317500"/>
                </a:lnTo>
                <a:lnTo>
                  <a:pt x="362235" y="312420"/>
                </a:lnTo>
                <a:lnTo>
                  <a:pt x="312982" y="226060"/>
                </a:lnTo>
                <a:lnTo>
                  <a:pt x="347145" y="226060"/>
                </a:lnTo>
                <a:lnTo>
                  <a:pt x="352110" y="234950"/>
                </a:lnTo>
                <a:lnTo>
                  <a:pt x="366443" y="260350"/>
                </a:lnTo>
                <a:lnTo>
                  <a:pt x="386228" y="295910"/>
                </a:lnTo>
                <a:lnTo>
                  <a:pt x="389365" y="298450"/>
                </a:lnTo>
                <a:lnTo>
                  <a:pt x="574429" y="298450"/>
                </a:lnTo>
                <a:lnTo>
                  <a:pt x="518920" y="308610"/>
                </a:lnTo>
                <a:lnTo>
                  <a:pt x="542143" y="318770"/>
                </a:lnTo>
                <a:lnTo>
                  <a:pt x="463567" y="318770"/>
                </a:lnTo>
                <a:lnTo>
                  <a:pt x="379795" y="335280"/>
                </a:lnTo>
                <a:lnTo>
                  <a:pt x="383423" y="341630"/>
                </a:lnTo>
                <a:close/>
              </a:path>
              <a:path w="713740" h="836929">
                <a:moveTo>
                  <a:pt x="427236" y="502920"/>
                </a:moveTo>
                <a:lnTo>
                  <a:pt x="359788" y="502920"/>
                </a:lnTo>
                <a:lnTo>
                  <a:pt x="388773" y="487680"/>
                </a:lnTo>
                <a:lnTo>
                  <a:pt x="412901" y="476250"/>
                </a:lnTo>
                <a:lnTo>
                  <a:pt x="437038" y="463550"/>
                </a:lnTo>
                <a:lnTo>
                  <a:pt x="604260" y="379730"/>
                </a:lnTo>
                <a:lnTo>
                  <a:pt x="463567" y="318770"/>
                </a:lnTo>
                <a:lnTo>
                  <a:pt x="542143" y="318770"/>
                </a:lnTo>
                <a:lnTo>
                  <a:pt x="545046" y="320040"/>
                </a:lnTo>
                <a:lnTo>
                  <a:pt x="571641" y="332740"/>
                </a:lnTo>
                <a:lnTo>
                  <a:pt x="598050" y="344170"/>
                </a:lnTo>
                <a:lnTo>
                  <a:pt x="623613" y="354330"/>
                </a:lnTo>
                <a:lnTo>
                  <a:pt x="630626" y="356870"/>
                </a:lnTo>
                <a:lnTo>
                  <a:pt x="637240" y="359410"/>
                </a:lnTo>
                <a:lnTo>
                  <a:pt x="643455" y="364490"/>
                </a:lnTo>
                <a:lnTo>
                  <a:pt x="649272" y="368300"/>
                </a:lnTo>
                <a:lnTo>
                  <a:pt x="654566" y="374650"/>
                </a:lnTo>
                <a:lnTo>
                  <a:pt x="659214" y="379730"/>
                </a:lnTo>
                <a:lnTo>
                  <a:pt x="663217" y="386080"/>
                </a:lnTo>
                <a:lnTo>
                  <a:pt x="666573" y="393700"/>
                </a:lnTo>
                <a:lnTo>
                  <a:pt x="668438" y="397510"/>
                </a:lnTo>
                <a:lnTo>
                  <a:pt x="634589" y="397510"/>
                </a:lnTo>
                <a:lnTo>
                  <a:pt x="427236" y="502920"/>
                </a:lnTo>
                <a:close/>
              </a:path>
              <a:path w="713740" h="836929">
                <a:moveTo>
                  <a:pt x="304240" y="370840"/>
                </a:moveTo>
                <a:lnTo>
                  <a:pt x="288832" y="370840"/>
                </a:lnTo>
                <a:lnTo>
                  <a:pt x="273520" y="368300"/>
                </a:lnTo>
                <a:lnTo>
                  <a:pt x="235082" y="342900"/>
                </a:lnTo>
                <a:lnTo>
                  <a:pt x="226762" y="330200"/>
                </a:lnTo>
                <a:lnTo>
                  <a:pt x="263319" y="330200"/>
                </a:lnTo>
                <a:lnTo>
                  <a:pt x="264582" y="331470"/>
                </a:lnTo>
                <a:lnTo>
                  <a:pt x="268919" y="335280"/>
                </a:lnTo>
                <a:lnTo>
                  <a:pt x="278701" y="339090"/>
                </a:lnTo>
                <a:lnTo>
                  <a:pt x="283845" y="340360"/>
                </a:lnTo>
                <a:lnTo>
                  <a:pt x="294640" y="341630"/>
                </a:lnTo>
                <a:lnTo>
                  <a:pt x="383423" y="341630"/>
                </a:lnTo>
                <a:lnTo>
                  <a:pt x="387777" y="349250"/>
                </a:lnTo>
                <a:lnTo>
                  <a:pt x="354170" y="349250"/>
                </a:lnTo>
                <a:lnTo>
                  <a:pt x="347737" y="353060"/>
                </a:lnTo>
                <a:lnTo>
                  <a:pt x="335805" y="359410"/>
                </a:lnTo>
                <a:lnTo>
                  <a:pt x="341220" y="369570"/>
                </a:lnTo>
                <a:lnTo>
                  <a:pt x="305384" y="369570"/>
                </a:lnTo>
                <a:lnTo>
                  <a:pt x="304240" y="370840"/>
                </a:lnTo>
                <a:close/>
              </a:path>
              <a:path w="713740" h="836929">
                <a:moveTo>
                  <a:pt x="423926" y="422910"/>
                </a:moveTo>
                <a:lnTo>
                  <a:pt x="371687" y="422910"/>
                </a:lnTo>
                <a:lnTo>
                  <a:pt x="390041" y="411480"/>
                </a:lnTo>
                <a:lnTo>
                  <a:pt x="354170" y="349250"/>
                </a:lnTo>
                <a:lnTo>
                  <a:pt x="387777" y="349250"/>
                </a:lnTo>
                <a:lnTo>
                  <a:pt x="421155" y="407670"/>
                </a:lnTo>
                <a:lnTo>
                  <a:pt x="422744" y="408940"/>
                </a:lnTo>
                <a:lnTo>
                  <a:pt x="423812" y="411480"/>
                </a:lnTo>
                <a:lnTo>
                  <a:pt x="424901" y="416560"/>
                </a:lnTo>
                <a:lnTo>
                  <a:pt x="424861" y="419100"/>
                </a:lnTo>
                <a:lnTo>
                  <a:pt x="423926" y="422910"/>
                </a:lnTo>
                <a:close/>
              </a:path>
              <a:path w="713740" h="836929">
                <a:moveTo>
                  <a:pt x="369775" y="457200"/>
                </a:moveTo>
                <a:lnTo>
                  <a:pt x="359840" y="457200"/>
                </a:lnTo>
                <a:lnTo>
                  <a:pt x="355502" y="453390"/>
                </a:lnTo>
                <a:lnTo>
                  <a:pt x="322706" y="396240"/>
                </a:lnTo>
                <a:lnTo>
                  <a:pt x="316244" y="384810"/>
                </a:lnTo>
                <a:lnTo>
                  <a:pt x="309825" y="373380"/>
                </a:lnTo>
                <a:lnTo>
                  <a:pt x="309401" y="372110"/>
                </a:lnTo>
                <a:lnTo>
                  <a:pt x="308651" y="370840"/>
                </a:lnTo>
                <a:lnTo>
                  <a:pt x="306494" y="370840"/>
                </a:lnTo>
                <a:lnTo>
                  <a:pt x="305384" y="369570"/>
                </a:lnTo>
                <a:lnTo>
                  <a:pt x="341220" y="369570"/>
                </a:lnTo>
                <a:lnTo>
                  <a:pt x="341897" y="370840"/>
                </a:lnTo>
                <a:lnTo>
                  <a:pt x="371687" y="422910"/>
                </a:lnTo>
                <a:lnTo>
                  <a:pt x="423926" y="422910"/>
                </a:lnTo>
                <a:lnTo>
                  <a:pt x="423614" y="424180"/>
                </a:lnTo>
                <a:lnTo>
                  <a:pt x="422477" y="425450"/>
                </a:lnTo>
                <a:lnTo>
                  <a:pt x="419175" y="429260"/>
                </a:lnTo>
                <a:lnTo>
                  <a:pt x="417197" y="430530"/>
                </a:lnTo>
                <a:lnTo>
                  <a:pt x="414893" y="431800"/>
                </a:lnTo>
                <a:lnTo>
                  <a:pt x="404734" y="438150"/>
                </a:lnTo>
                <a:lnTo>
                  <a:pt x="394900" y="443230"/>
                </a:lnTo>
                <a:lnTo>
                  <a:pt x="385692" y="448310"/>
                </a:lnTo>
                <a:lnTo>
                  <a:pt x="377411" y="453390"/>
                </a:lnTo>
                <a:lnTo>
                  <a:pt x="373767" y="455930"/>
                </a:lnTo>
                <a:lnTo>
                  <a:pt x="369775" y="457200"/>
                </a:lnTo>
                <a:close/>
              </a:path>
              <a:path w="713740" h="836929">
                <a:moveTo>
                  <a:pt x="325024" y="619760"/>
                </a:moveTo>
                <a:lnTo>
                  <a:pt x="291363" y="619760"/>
                </a:lnTo>
                <a:lnTo>
                  <a:pt x="336793" y="528320"/>
                </a:lnTo>
                <a:lnTo>
                  <a:pt x="332647" y="525780"/>
                </a:lnTo>
                <a:lnTo>
                  <a:pt x="318612" y="518160"/>
                </a:lnTo>
                <a:lnTo>
                  <a:pt x="306483" y="513080"/>
                </a:lnTo>
                <a:lnTo>
                  <a:pt x="293418" y="506730"/>
                </a:lnTo>
                <a:lnTo>
                  <a:pt x="261080" y="488950"/>
                </a:lnTo>
                <a:lnTo>
                  <a:pt x="240155" y="478790"/>
                </a:lnTo>
                <a:lnTo>
                  <a:pt x="136520" y="426720"/>
                </a:lnTo>
                <a:lnTo>
                  <a:pt x="122884" y="420370"/>
                </a:lnTo>
                <a:lnTo>
                  <a:pt x="101556" y="408940"/>
                </a:lnTo>
                <a:lnTo>
                  <a:pt x="79421" y="397510"/>
                </a:lnTo>
                <a:lnTo>
                  <a:pt x="145201" y="397510"/>
                </a:lnTo>
                <a:lnTo>
                  <a:pt x="256146" y="453390"/>
                </a:lnTo>
                <a:lnTo>
                  <a:pt x="305053" y="477520"/>
                </a:lnTo>
                <a:lnTo>
                  <a:pt x="336609" y="494030"/>
                </a:lnTo>
                <a:lnTo>
                  <a:pt x="354872" y="502920"/>
                </a:lnTo>
                <a:lnTo>
                  <a:pt x="427236" y="502920"/>
                </a:lnTo>
                <a:lnTo>
                  <a:pt x="377271" y="528320"/>
                </a:lnTo>
                <a:lnTo>
                  <a:pt x="406378" y="586740"/>
                </a:lnTo>
                <a:lnTo>
                  <a:pt x="372879" y="586740"/>
                </a:lnTo>
                <a:lnTo>
                  <a:pt x="372879" y="588010"/>
                </a:lnTo>
                <a:lnTo>
                  <a:pt x="341572" y="588010"/>
                </a:lnTo>
                <a:lnTo>
                  <a:pt x="335070" y="600710"/>
                </a:lnTo>
                <a:lnTo>
                  <a:pt x="328739" y="612140"/>
                </a:lnTo>
                <a:lnTo>
                  <a:pt x="325024" y="619760"/>
                </a:lnTo>
                <a:close/>
              </a:path>
              <a:path w="713740" h="836929">
                <a:moveTo>
                  <a:pt x="486389" y="619760"/>
                </a:moveTo>
                <a:lnTo>
                  <a:pt x="422830" y="619760"/>
                </a:lnTo>
                <a:lnTo>
                  <a:pt x="678516" y="482600"/>
                </a:lnTo>
                <a:lnTo>
                  <a:pt x="634589" y="397510"/>
                </a:lnTo>
                <a:lnTo>
                  <a:pt x="668438" y="397510"/>
                </a:lnTo>
                <a:lnTo>
                  <a:pt x="673413" y="407670"/>
                </a:lnTo>
                <a:lnTo>
                  <a:pt x="680641" y="421640"/>
                </a:lnTo>
                <a:lnTo>
                  <a:pt x="688084" y="435610"/>
                </a:lnTo>
                <a:lnTo>
                  <a:pt x="705200" y="468630"/>
                </a:lnTo>
                <a:lnTo>
                  <a:pt x="708373" y="473710"/>
                </a:lnTo>
                <a:lnTo>
                  <a:pt x="713114" y="485140"/>
                </a:lnTo>
                <a:lnTo>
                  <a:pt x="713348" y="492760"/>
                </a:lnTo>
                <a:lnTo>
                  <a:pt x="708584" y="499110"/>
                </a:lnTo>
                <a:lnTo>
                  <a:pt x="698331" y="506730"/>
                </a:lnTo>
                <a:lnTo>
                  <a:pt x="680230" y="515620"/>
                </a:lnTo>
                <a:lnTo>
                  <a:pt x="671927" y="520700"/>
                </a:lnTo>
                <a:lnTo>
                  <a:pt x="663599" y="524510"/>
                </a:lnTo>
                <a:lnTo>
                  <a:pt x="655232" y="529590"/>
                </a:lnTo>
                <a:lnTo>
                  <a:pt x="653491" y="529590"/>
                </a:lnTo>
                <a:lnTo>
                  <a:pt x="652150" y="530860"/>
                </a:lnTo>
                <a:lnTo>
                  <a:pt x="650273" y="533400"/>
                </a:lnTo>
                <a:lnTo>
                  <a:pt x="649959" y="535940"/>
                </a:lnTo>
                <a:lnTo>
                  <a:pt x="650270" y="537210"/>
                </a:lnTo>
                <a:lnTo>
                  <a:pt x="650312" y="548640"/>
                </a:lnTo>
                <a:lnTo>
                  <a:pt x="620166" y="548640"/>
                </a:lnTo>
                <a:lnTo>
                  <a:pt x="617524" y="549910"/>
                </a:lnTo>
                <a:lnTo>
                  <a:pt x="486389" y="619760"/>
                </a:lnTo>
                <a:close/>
              </a:path>
              <a:path w="713740" h="836929">
                <a:moveTo>
                  <a:pt x="296472" y="655320"/>
                </a:moveTo>
                <a:lnTo>
                  <a:pt x="290970" y="654050"/>
                </a:lnTo>
                <a:lnTo>
                  <a:pt x="285971" y="651510"/>
                </a:lnTo>
                <a:lnTo>
                  <a:pt x="93662" y="547370"/>
                </a:lnTo>
                <a:lnTo>
                  <a:pt x="156665" y="547370"/>
                </a:lnTo>
                <a:lnTo>
                  <a:pt x="210346" y="576580"/>
                </a:lnTo>
                <a:lnTo>
                  <a:pt x="291363" y="619760"/>
                </a:lnTo>
                <a:lnTo>
                  <a:pt x="325024" y="619760"/>
                </a:lnTo>
                <a:lnTo>
                  <a:pt x="313841" y="642620"/>
                </a:lnTo>
                <a:lnTo>
                  <a:pt x="311771" y="647700"/>
                </a:lnTo>
                <a:lnTo>
                  <a:pt x="307984" y="651510"/>
                </a:lnTo>
                <a:lnTo>
                  <a:pt x="302478" y="654050"/>
                </a:lnTo>
                <a:lnTo>
                  <a:pt x="296472" y="655320"/>
                </a:lnTo>
                <a:close/>
              </a:path>
              <a:path w="713740" h="836929">
                <a:moveTo>
                  <a:pt x="441501" y="798830"/>
                </a:moveTo>
                <a:lnTo>
                  <a:pt x="372975" y="798830"/>
                </a:lnTo>
                <a:lnTo>
                  <a:pt x="616557" y="679450"/>
                </a:lnTo>
                <a:lnTo>
                  <a:pt x="619994" y="678180"/>
                </a:lnTo>
                <a:lnTo>
                  <a:pt x="620509" y="676910"/>
                </a:lnTo>
                <a:lnTo>
                  <a:pt x="620359" y="671830"/>
                </a:lnTo>
                <a:lnTo>
                  <a:pt x="620166" y="548640"/>
                </a:lnTo>
                <a:lnTo>
                  <a:pt x="650312" y="548640"/>
                </a:lnTo>
                <a:lnTo>
                  <a:pt x="650431" y="588010"/>
                </a:lnTo>
                <a:lnTo>
                  <a:pt x="650538" y="635000"/>
                </a:lnTo>
                <a:lnTo>
                  <a:pt x="650608" y="656590"/>
                </a:lnTo>
                <a:lnTo>
                  <a:pt x="650732" y="680720"/>
                </a:lnTo>
                <a:lnTo>
                  <a:pt x="651183" y="685800"/>
                </a:lnTo>
                <a:lnTo>
                  <a:pt x="650104" y="690880"/>
                </a:lnTo>
                <a:lnTo>
                  <a:pt x="644888" y="699770"/>
                </a:lnTo>
                <a:lnTo>
                  <a:pt x="641270" y="702310"/>
                </a:lnTo>
                <a:lnTo>
                  <a:pt x="636641" y="703580"/>
                </a:lnTo>
                <a:lnTo>
                  <a:pt x="458787" y="789940"/>
                </a:lnTo>
                <a:lnTo>
                  <a:pt x="441501" y="798830"/>
                </a:lnTo>
                <a:close/>
              </a:path>
              <a:path w="713740" h="836929">
                <a:moveTo>
                  <a:pt x="418079" y="655320"/>
                </a:moveTo>
                <a:lnTo>
                  <a:pt x="411650" y="654050"/>
                </a:lnTo>
                <a:lnTo>
                  <a:pt x="406591" y="652780"/>
                </a:lnTo>
                <a:lnTo>
                  <a:pt x="403369" y="647700"/>
                </a:lnTo>
                <a:lnTo>
                  <a:pt x="372879" y="586740"/>
                </a:lnTo>
                <a:lnTo>
                  <a:pt x="406378" y="586740"/>
                </a:lnTo>
                <a:lnTo>
                  <a:pt x="422830" y="619760"/>
                </a:lnTo>
                <a:lnTo>
                  <a:pt x="486389" y="619760"/>
                </a:lnTo>
                <a:lnTo>
                  <a:pt x="429167" y="650240"/>
                </a:lnTo>
                <a:lnTo>
                  <a:pt x="423917" y="654050"/>
                </a:lnTo>
                <a:lnTo>
                  <a:pt x="418079" y="655320"/>
                </a:lnTo>
                <a:close/>
              </a:path>
              <a:path w="713740" h="836929">
                <a:moveTo>
                  <a:pt x="372975" y="798830"/>
                </a:moveTo>
                <a:lnTo>
                  <a:pt x="341593" y="798830"/>
                </a:lnTo>
                <a:lnTo>
                  <a:pt x="341572" y="588010"/>
                </a:lnTo>
                <a:lnTo>
                  <a:pt x="372879" y="588010"/>
                </a:lnTo>
                <a:lnTo>
                  <a:pt x="372975" y="798830"/>
                </a:lnTo>
                <a:close/>
              </a:path>
            </a:pathLst>
          </a:custGeom>
          <a:solidFill>
            <a:srgbClr val="000000"/>
          </a:solidFill>
        </p:spPr>
        <p:txBody>
          <a:bodyPr wrap="square" lIns="0" tIns="0" rIns="0" bIns="0" rtlCol="0"/>
          <a:lstStyle/>
          <a:p>
            <a:endParaRPr/>
          </a:p>
        </p:txBody>
      </p:sp>
      <p:sp>
        <p:nvSpPr>
          <p:cNvPr id="19" name="object 10">
            <a:extLst>
              <a:ext uri="{FF2B5EF4-FFF2-40B4-BE49-F238E27FC236}">
                <a16:creationId xmlns:a16="http://schemas.microsoft.com/office/drawing/2014/main" id="{759BD101-ADAE-4B47-8C51-8440E2FA54CE}"/>
              </a:ext>
            </a:extLst>
          </p:cNvPr>
          <p:cNvSpPr/>
          <p:nvPr/>
        </p:nvSpPr>
        <p:spPr>
          <a:xfrm>
            <a:off x="10356322" y="5700896"/>
            <a:ext cx="864869" cy="853440"/>
          </a:xfrm>
          <a:custGeom>
            <a:avLst/>
            <a:gdLst/>
            <a:ahLst/>
            <a:cxnLst/>
            <a:rect l="l" t="t" r="r" b="b"/>
            <a:pathLst>
              <a:path w="864870" h="853440">
                <a:moveTo>
                  <a:pt x="665784" y="100330"/>
                </a:moveTo>
                <a:lnTo>
                  <a:pt x="571190" y="100330"/>
                </a:lnTo>
                <a:lnTo>
                  <a:pt x="580896" y="99060"/>
                </a:lnTo>
                <a:lnTo>
                  <a:pt x="590602" y="96520"/>
                </a:lnTo>
                <a:lnTo>
                  <a:pt x="685783" y="60960"/>
                </a:lnTo>
                <a:lnTo>
                  <a:pt x="780694" y="22860"/>
                </a:lnTo>
                <a:lnTo>
                  <a:pt x="828175" y="5080"/>
                </a:lnTo>
                <a:lnTo>
                  <a:pt x="846408" y="0"/>
                </a:lnTo>
                <a:lnTo>
                  <a:pt x="857312" y="1270"/>
                </a:lnTo>
                <a:lnTo>
                  <a:pt x="862599" y="10160"/>
                </a:lnTo>
                <a:lnTo>
                  <a:pt x="863981" y="29210"/>
                </a:lnTo>
                <a:lnTo>
                  <a:pt x="863983" y="35560"/>
                </a:lnTo>
                <a:lnTo>
                  <a:pt x="833334" y="35560"/>
                </a:lnTo>
                <a:lnTo>
                  <a:pt x="787837" y="53340"/>
                </a:lnTo>
                <a:lnTo>
                  <a:pt x="743251" y="69850"/>
                </a:lnTo>
                <a:lnTo>
                  <a:pt x="699304" y="87630"/>
                </a:lnTo>
                <a:lnTo>
                  <a:pt x="665784" y="100330"/>
                </a:lnTo>
                <a:close/>
              </a:path>
              <a:path w="864870" h="853440">
                <a:moveTo>
                  <a:pt x="18126" y="741680"/>
                </a:moveTo>
                <a:lnTo>
                  <a:pt x="1161" y="702310"/>
                </a:lnTo>
                <a:lnTo>
                  <a:pt x="1037" y="443230"/>
                </a:lnTo>
                <a:lnTo>
                  <a:pt x="1164" y="217170"/>
                </a:lnTo>
                <a:lnTo>
                  <a:pt x="1059" y="193040"/>
                </a:lnTo>
                <a:lnTo>
                  <a:pt x="938" y="176530"/>
                </a:lnTo>
                <a:lnTo>
                  <a:pt x="586" y="138430"/>
                </a:lnTo>
                <a:lnTo>
                  <a:pt x="0" y="134620"/>
                </a:lnTo>
                <a:lnTo>
                  <a:pt x="197" y="130810"/>
                </a:lnTo>
                <a:lnTo>
                  <a:pt x="26800" y="100330"/>
                </a:lnTo>
                <a:lnTo>
                  <a:pt x="123942" y="62230"/>
                </a:lnTo>
                <a:lnTo>
                  <a:pt x="172443" y="44450"/>
                </a:lnTo>
                <a:lnTo>
                  <a:pt x="221017" y="25400"/>
                </a:lnTo>
                <a:lnTo>
                  <a:pt x="269754" y="7620"/>
                </a:lnTo>
                <a:lnTo>
                  <a:pt x="282146" y="3810"/>
                </a:lnTo>
                <a:lnTo>
                  <a:pt x="294523" y="2540"/>
                </a:lnTo>
                <a:lnTo>
                  <a:pt x="306886" y="3810"/>
                </a:lnTo>
                <a:lnTo>
                  <a:pt x="319234" y="7620"/>
                </a:lnTo>
                <a:lnTo>
                  <a:pt x="392472" y="35560"/>
                </a:lnTo>
                <a:lnTo>
                  <a:pt x="276901" y="35560"/>
                </a:lnTo>
                <a:lnTo>
                  <a:pt x="187541" y="71120"/>
                </a:lnTo>
                <a:lnTo>
                  <a:pt x="56640" y="120650"/>
                </a:lnTo>
                <a:lnTo>
                  <a:pt x="31254" y="157480"/>
                </a:lnTo>
                <a:lnTo>
                  <a:pt x="31370" y="217170"/>
                </a:lnTo>
                <a:lnTo>
                  <a:pt x="31491" y="259080"/>
                </a:lnTo>
                <a:lnTo>
                  <a:pt x="31617" y="330200"/>
                </a:lnTo>
                <a:lnTo>
                  <a:pt x="31596" y="702310"/>
                </a:lnTo>
                <a:lnTo>
                  <a:pt x="124182" y="702310"/>
                </a:lnTo>
                <a:lnTo>
                  <a:pt x="83054" y="718820"/>
                </a:lnTo>
                <a:lnTo>
                  <a:pt x="35573" y="736600"/>
                </a:lnTo>
                <a:lnTo>
                  <a:pt x="18126" y="741680"/>
                </a:lnTo>
                <a:close/>
              </a:path>
              <a:path w="864870" h="853440">
                <a:moveTo>
                  <a:pt x="124182" y="702310"/>
                </a:moveTo>
                <a:lnTo>
                  <a:pt x="39118" y="702310"/>
                </a:lnTo>
                <a:lnTo>
                  <a:pt x="42837" y="701040"/>
                </a:lnTo>
                <a:lnTo>
                  <a:pt x="130598" y="668020"/>
                </a:lnTo>
                <a:lnTo>
                  <a:pt x="174464" y="650240"/>
                </a:lnTo>
                <a:lnTo>
                  <a:pt x="262385" y="617220"/>
                </a:lnTo>
                <a:lnTo>
                  <a:pt x="271872" y="610870"/>
                </a:lnTo>
                <a:lnTo>
                  <a:pt x="276651" y="604520"/>
                </a:lnTo>
                <a:lnTo>
                  <a:pt x="278336" y="595630"/>
                </a:lnTo>
                <a:lnTo>
                  <a:pt x="278412" y="591820"/>
                </a:lnTo>
                <a:lnTo>
                  <a:pt x="278536" y="577850"/>
                </a:lnTo>
                <a:lnTo>
                  <a:pt x="278410" y="53340"/>
                </a:lnTo>
                <a:lnTo>
                  <a:pt x="277709" y="46990"/>
                </a:lnTo>
                <a:lnTo>
                  <a:pt x="276901" y="35560"/>
                </a:lnTo>
                <a:lnTo>
                  <a:pt x="311292" y="35560"/>
                </a:lnTo>
                <a:lnTo>
                  <a:pt x="310344" y="44450"/>
                </a:lnTo>
                <a:lnTo>
                  <a:pt x="309174" y="48260"/>
                </a:lnTo>
                <a:lnTo>
                  <a:pt x="309051" y="504190"/>
                </a:lnTo>
                <a:lnTo>
                  <a:pt x="308835" y="590550"/>
                </a:lnTo>
                <a:lnTo>
                  <a:pt x="308239" y="595630"/>
                </a:lnTo>
                <a:lnTo>
                  <a:pt x="309062" y="600710"/>
                </a:lnTo>
                <a:lnTo>
                  <a:pt x="313552" y="608330"/>
                </a:lnTo>
                <a:lnTo>
                  <a:pt x="316818" y="612140"/>
                </a:lnTo>
                <a:lnTo>
                  <a:pt x="321106" y="614680"/>
                </a:lnTo>
                <a:lnTo>
                  <a:pt x="353194" y="614680"/>
                </a:lnTo>
                <a:lnTo>
                  <a:pt x="352222" y="618490"/>
                </a:lnTo>
                <a:lnTo>
                  <a:pt x="351297" y="626110"/>
                </a:lnTo>
                <a:lnTo>
                  <a:pt x="351270" y="633730"/>
                </a:lnTo>
                <a:lnTo>
                  <a:pt x="351629" y="638810"/>
                </a:lnTo>
                <a:lnTo>
                  <a:pt x="352034" y="641350"/>
                </a:lnTo>
                <a:lnTo>
                  <a:pt x="293792" y="641350"/>
                </a:lnTo>
                <a:lnTo>
                  <a:pt x="283470" y="642620"/>
                </a:lnTo>
                <a:lnTo>
                  <a:pt x="273147" y="645160"/>
                </a:lnTo>
                <a:lnTo>
                  <a:pt x="177966" y="680720"/>
                </a:lnTo>
                <a:lnTo>
                  <a:pt x="124182" y="702310"/>
                </a:lnTo>
                <a:close/>
              </a:path>
              <a:path w="864870" h="853440">
                <a:moveTo>
                  <a:pt x="558034" y="463550"/>
                </a:moveTo>
                <a:lnTo>
                  <a:pt x="510159" y="463550"/>
                </a:lnTo>
                <a:lnTo>
                  <a:pt x="525721" y="449580"/>
                </a:lnTo>
                <a:lnTo>
                  <a:pt x="533519" y="443230"/>
                </a:lnTo>
                <a:lnTo>
                  <a:pt x="550702" y="427990"/>
                </a:lnTo>
                <a:lnTo>
                  <a:pt x="555381" y="424180"/>
                </a:lnTo>
                <a:lnTo>
                  <a:pt x="555362" y="283210"/>
                </a:lnTo>
                <a:lnTo>
                  <a:pt x="555236" y="217170"/>
                </a:lnTo>
                <a:lnTo>
                  <a:pt x="555018" y="146050"/>
                </a:lnTo>
                <a:lnTo>
                  <a:pt x="536431" y="124460"/>
                </a:lnTo>
                <a:lnTo>
                  <a:pt x="494128" y="106680"/>
                </a:lnTo>
                <a:lnTo>
                  <a:pt x="311292" y="35560"/>
                </a:lnTo>
                <a:lnTo>
                  <a:pt x="392472" y="35560"/>
                </a:lnTo>
                <a:lnTo>
                  <a:pt x="551778" y="96520"/>
                </a:lnTo>
                <a:lnTo>
                  <a:pt x="561484" y="99060"/>
                </a:lnTo>
                <a:lnTo>
                  <a:pt x="571190" y="100330"/>
                </a:lnTo>
                <a:lnTo>
                  <a:pt x="665784" y="100330"/>
                </a:lnTo>
                <a:lnTo>
                  <a:pt x="612253" y="120650"/>
                </a:lnTo>
                <a:lnTo>
                  <a:pt x="585617" y="149860"/>
                </a:lnTo>
                <a:lnTo>
                  <a:pt x="585437" y="153670"/>
                </a:lnTo>
                <a:lnTo>
                  <a:pt x="586051" y="158750"/>
                </a:lnTo>
                <a:lnTo>
                  <a:pt x="586296" y="208280"/>
                </a:lnTo>
                <a:lnTo>
                  <a:pt x="586419" y="243840"/>
                </a:lnTo>
                <a:lnTo>
                  <a:pt x="586544" y="293370"/>
                </a:lnTo>
                <a:lnTo>
                  <a:pt x="586636" y="397510"/>
                </a:lnTo>
                <a:lnTo>
                  <a:pt x="632936" y="397510"/>
                </a:lnTo>
                <a:lnTo>
                  <a:pt x="589221" y="435610"/>
                </a:lnTo>
                <a:lnTo>
                  <a:pt x="586648" y="438150"/>
                </a:lnTo>
                <a:lnTo>
                  <a:pt x="563272" y="458470"/>
                </a:lnTo>
                <a:lnTo>
                  <a:pt x="558034" y="463550"/>
                </a:lnTo>
                <a:close/>
              </a:path>
              <a:path w="864870" h="853440">
                <a:moveTo>
                  <a:pt x="839909" y="632460"/>
                </a:moveTo>
                <a:lnTo>
                  <a:pt x="774917" y="632460"/>
                </a:lnTo>
                <a:lnTo>
                  <a:pt x="833790" y="594360"/>
                </a:lnTo>
                <a:lnTo>
                  <a:pt x="833603" y="593090"/>
                </a:lnTo>
                <a:lnTo>
                  <a:pt x="833310" y="593090"/>
                </a:lnTo>
                <a:lnTo>
                  <a:pt x="833123" y="591820"/>
                </a:lnTo>
                <a:lnTo>
                  <a:pt x="833661" y="588010"/>
                </a:lnTo>
                <a:lnTo>
                  <a:pt x="833931" y="585470"/>
                </a:lnTo>
                <a:lnTo>
                  <a:pt x="833582" y="510540"/>
                </a:lnTo>
                <a:lnTo>
                  <a:pt x="833459" y="478790"/>
                </a:lnTo>
                <a:lnTo>
                  <a:pt x="833334" y="35560"/>
                </a:lnTo>
                <a:lnTo>
                  <a:pt x="863983" y="35560"/>
                </a:lnTo>
                <a:lnTo>
                  <a:pt x="864109" y="502920"/>
                </a:lnTo>
                <a:lnTo>
                  <a:pt x="864233" y="565150"/>
                </a:lnTo>
                <a:lnTo>
                  <a:pt x="864332" y="603250"/>
                </a:lnTo>
                <a:lnTo>
                  <a:pt x="864280" y="605790"/>
                </a:lnTo>
                <a:lnTo>
                  <a:pt x="864028" y="607060"/>
                </a:lnTo>
                <a:lnTo>
                  <a:pt x="861293" y="614680"/>
                </a:lnTo>
                <a:lnTo>
                  <a:pt x="857360" y="619760"/>
                </a:lnTo>
                <a:lnTo>
                  <a:pt x="852228" y="624840"/>
                </a:lnTo>
                <a:lnTo>
                  <a:pt x="845897" y="628650"/>
                </a:lnTo>
                <a:lnTo>
                  <a:pt x="839909" y="632460"/>
                </a:lnTo>
                <a:close/>
              </a:path>
              <a:path w="864870" h="853440">
                <a:moveTo>
                  <a:pt x="353194" y="614680"/>
                </a:moveTo>
                <a:lnTo>
                  <a:pt x="321106" y="614680"/>
                </a:lnTo>
                <a:lnTo>
                  <a:pt x="324769" y="599440"/>
                </a:lnTo>
                <a:lnTo>
                  <a:pt x="330728" y="585470"/>
                </a:lnTo>
                <a:lnTo>
                  <a:pt x="338982" y="572770"/>
                </a:lnTo>
                <a:lnTo>
                  <a:pt x="349530" y="561340"/>
                </a:lnTo>
                <a:lnTo>
                  <a:pt x="349496" y="124460"/>
                </a:lnTo>
                <a:lnTo>
                  <a:pt x="364484" y="110490"/>
                </a:lnTo>
                <a:lnTo>
                  <a:pt x="372055" y="110490"/>
                </a:lnTo>
                <a:lnTo>
                  <a:pt x="374608" y="111760"/>
                </a:lnTo>
                <a:lnTo>
                  <a:pt x="377078" y="111760"/>
                </a:lnTo>
                <a:lnTo>
                  <a:pt x="390397" y="118110"/>
                </a:lnTo>
                <a:lnTo>
                  <a:pt x="415765" y="129540"/>
                </a:lnTo>
                <a:lnTo>
                  <a:pt x="471679" y="153670"/>
                </a:lnTo>
                <a:lnTo>
                  <a:pt x="384658" y="153670"/>
                </a:lnTo>
                <a:lnTo>
                  <a:pt x="384658" y="538480"/>
                </a:lnTo>
                <a:lnTo>
                  <a:pt x="488012" y="538480"/>
                </a:lnTo>
                <a:lnTo>
                  <a:pt x="490017" y="543560"/>
                </a:lnTo>
                <a:lnTo>
                  <a:pt x="456105" y="543560"/>
                </a:lnTo>
                <a:lnTo>
                  <a:pt x="419751" y="558800"/>
                </a:lnTo>
                <a:lnTo>
                  <a:pt x="402113" y="565150"/>
                </a:lnTo>
                <a:lnTo>
                  <a:pt x="365966" y="589280"/>
                </a:lnTo>
                <a:lnTo>
                  <a:pt x="354166" y="610870"/>
                </a:lnTo>
                <a:lnTo>
                  <a:pt x="353194" y="614680"/>
                </a:lnTo>
                <a:close/>
              </a:path>
              <a:path w="864870" h="853440">
                <a:moveTo>
                  <a:pt x="89150" y="217170"/>
                </a:moveTo>
                <a:lnTo>
                  <a:pt x="82273" y="217170"/>
                </a:lnTo>
                <a:lnTo>
                  <a:pt x="80113" y="215900"/>
                </a:lnTo>
                <a:lnTo>
                  <a:pt x="76075" y="213360"/>
                </a:lnTo>
                <a:lnTo>
                  <a:pt x="74349" y="212090"/>
                </a:lnTo>
                <a:lnTo>
                  <a:pt x="71481" y="208280"/>
                </a:lnTo>
                <a:lnTo>
                  <a:pt x="70446" y="205740"/>
                </a:lnTo>
                <a:lnTo>
                  <a:pt x="69811" y="204470"/>
                </a:lnTo>
                <a:lnTo>
                  <a:pt x="69256" y="201930"/>
                </a:lnTo>
                <a:lnTo>
                  <a:pt x="69136" y="199390"/>
                </a:lnTo>
                <a:lnTo>
                  <a:pt x="69765" y="195580"/>
                </a:lnTo>
                <a:lnTo>
                  <a:pt x="70493" y="193040"/>
                </a:lnTo>
                <a:lnTo>
                  <a:pt x="72774" y="189230"/>
                </a:lnTo>
                <a:lnTo>
                  <a:pt x="74246" y="186690"/>
                </a:lnTo>
                <a:lnTo>
                  <a:pt x="77853" y="184150"/>
                </a:lnTo>
                <a:lnTo>
                  <a:pt x="79860" y="182880"/>
                </a:lnTo>
                <a:lnTo>
                  <a:pt x="82070" y="182880"/>
                </a:lnTo>
                <a:lnTo>
                  <a:pt x="206296" y="137160"/>
                </a:lnTo>
                <a:lnTo>
                  <a:pt x="208540" y="135890"/>
                </a:lnTo>
                <a:lnTo>
                  <a:pt x="210812" y="135890"/>
                </a:lnTo>
                <a:lnTo>
                  <a:pt x="215419" y="137160"/>
                </a:lnTo>
                <a:lnTo>
                  <a:pt x="217579" y="137160"/>
                </a:lnTo>
                <a:lnTo>
                  <a:pt x="221617" y="139700"/>
                </a:lnTo>
                <a:lnTo>
                  <a:pt x="223344" y="140970"/>
                </a:lnTo>
                <a:lnTo>
                  <a:pt x="226211" y="144780"/>
                </a:lnTo>
                <a:lnTo>
                  <a:pt x="227244" y="147320"/>
                </a:lnTo>
                <a:lnTo>
                  <a:pt x="227878" y="148590"/>
                </a:lnTo>
                <a:lnTo>
                  <a:pt x="228435" y="151130"/>
                </a:lnTo>
                <a:lnTo>
                  <a:pt x="228556" y="153670"/>
                </a:lnTo>
                <a:lnTo>
                  <a:pt x="227929" y="157480"/>
                </a:lnTo>
                <a:lnTo>
                  <a:pt x="227203" y="160020"/>
                </a:lnTo>
                <a:lnTo>
                  <a:pt x="224923" y="163830"/>
                </a:lnTo>
                <a:lnTo>
                  <a:pt x="223451" y="166370"/>
                </a:lnTo>
                <a:lnTo>
                  <a:pt x="219846" y="168910"/>
                </a:lnTo>
                <a:lnTo>
                  <a:pt x="217840" y="170180"/>
                </a:lnTo>
                <a:lnTo>
                  <a:pt x="215631" y="170180"/>
                </a:lnTo>
                <a:lnTo>
                  <a:pt x="91393" y="215900"/>
                </a:lnTo>
                <a:lnTo>
                  <a:pt x="89150" y="217170"/>
                </a:lnTo>
                <a:close/>
              </a:path>
              <a:path w="864870" h="853440">
                <a:moveTo>
                  <a:pt x="650297" y="217170"/>
                </a:moveTo>
                <a:lnTo>
                  <a:pt x="643420" y="217170"/>
                </a:lnTo>
                <a:lnTo>
                  <a:pt x="641259" y="215900"/>
                </a:lnTo>
                <a:lnTo>
                  <a:pt x="637221" y="213360"/>
                </a:lnTo>
                <a:lnTo>
                  <a:pt x="635495" y="212090"/>
                </a:lnTo>
                <a:lnTo>
                  <a:pt x="632627" y="208280"/>
                </a:lnTo>
                <a:lnTo>
                  <a:pt x="631593" y="205740"/>
                </a:lnTo>
                <a:lnTo>
                  <a:pt x="630957" y="204470"/>
                </a:lnTo>
                <a:lnTo>
                  <a:pt x="630401" y="201930"/>
                </a:lnTo>
                <a:lnTo>
                  <a:pt x="630279" y="199390"/>
                </a:lnTo>
                <a:lnTo>
                  <a:pt x="630908" y="195580"/>
                </a:lnTo>
                <a:lnTo>
                  <a:pt x="631635" y="193040"/>
                </a:lnTo>
                <a:lnTo>
                  <a:pt x="633917" y="189230"/>
                </a:lnTo>
                <a:lnTo>
                  <a:pt x="635390" y="186690"/>
                </a:lnTo>
                <a:lnTo>
                  <a:pt x="638998" y="184150"/>
                </a:lnTo>
                <a:lnTo>
                  <a:pt x="641006" y="182880"/>
                </a:lnTo>
                <a:lnTo>
                  <a:pt x="643216" y="182880"/>
                </a:lnTo>
                <a:lnTo>
                  <a:pt x="767442" y="137160"/>
                </a:lnTo>
                <a:lnTo>
                  <a:pt x="769684" y="135890"/>
                </a:lnTo>
                <a:lnTo>
                  <a:pt x="771955" y="135890"/>
                </a:lnTo>
                <a:lnTo>
                  <a:pt x="776556" y="137160"/>
                </a:lnTo>
                <a:lnTo>
                  <a:pt x="778714" y="137160"/>
                </a:lnTo>
                <a:lnTo>
                  <a:pt x="782746" y="139700"/>
                </a:lnTo>
                <a:lnTo>
                  <a:pt x="784470" y="140970"/>
                </a:lnTo>
                <a:lnTo>
                  <a:pt x="787334" y="144780"/>
                </a:lnTo>
                <a:lnTo>
                  <a:pt x="788367" y="147320"/>
                </a:lnTo>
                <a:lnTo>
                  <a:pt x="789001" y="148590"/>
                </a:lnTo>
                <a:lnTo>
                  <a:pt x="789557" y="151130"/>
                </a:lnTo>
                <a:lnTo>
                  <a:pt x="789680" y="153670"/>
                </a:lnTo>
                <a:lnTo>
                  <a:pt x="789054" y="157480"/>
                </a:lnTo>
                <a:lnTo>
                  <a:pt x="788328" y="160020"/>
                </a:lnTo>
                <a:lnTo>
                  <a:pt x="786052" y="163830"/>
                </a:lnTo>
                <a:lnTo>
                  <a:pt x="784581" y="166370"/>
                </a:lnTo>
                <a:lnTo>
                  <a:pt x="780979" y="168910"/>
                </a:lnTo>
                <a:lnTo>
                  <a:pt x="778974" y="170180"/>
                </a:lnTo>
                <a:lnTo>
                  <a:pt x="776765" y="170180"/>
                </a:lnTo>
                <a:lnTo>
                  <a:pt x="652539" y="215900"/>
                </a:lnTo>
                <a:lnTo>
                  <a:pt x="650297" y="217170"/>
                </a:lnTo>
                <a:close/>
              </a:path>
              <a:path w="864870" h="853440">
                <a:moveTo>
                  <a:pt x="488012" y="538480"/>
                </a:moveTo>
                <a:lnTo>
                  <a:pt x="384658" y="538480"/>
                </a:lnTo>
                <a:lnTo>
                  <a:pt x="406676" y="529590"/>
                </a:lnTo>
                <a:lnTo>
                  <a:pt x="429002" y="521970"/>
                </a:lnTo>
                <a:lnTo>
                  <a:pt x="441559" y="516890"/>
                </a:lnTo>
                <a:lnTo>
                  <a:pt x="453431" y="510540"/>
                </a:lnTo>
                <a:lnTo>
                  <a:pt x="464620" y="502920"/>
                </a:lnTo>
                <a:lnTo>
                  <a:pt x="475125" y="494030"/>
                </a:lnTo>
                <a:lnTo>
                  <a:pt x="475125" y="191770"/>
                </a:lnTo>
                <a:lnTo>
                  <a:pt x="474341" y="191770"/>
                </a:lnTo>
                <a:lnTo>
                  <a:pt x="384658" y="153670"/>
                </a:lnTo>
                <a:lnTo>
                  <a:pt x="471679" y="153670"/>
                </a:lnTo>
                <a:lnTo>
                  <a:pt x="495221" y="163830"/>
                </a:lnTo>
                <a:lnTo>
                  <a:pt x="497303" y="163830"/>
                </a:lnTo>
                <a:lnTo>
                  <a:pt x="499279" y="165100"/>
                </a:lnTo>
                <a:lnTo>
                  <a:pt x="503019" y="166370"/>
                </a:lnTo>
                <a:lnTo>
                  <a:pt x="504649" y="167640"/>
                </a:lnTo>
                <a:lnTo>
                  <a:pt x="507430" y="170180"/>
                </a:lnTo>
                <a:lnTo>
                  <a:pt x="508481" y="172720"/>
                </a:lnTo>
                <a:lnTo>
                  <a:pt x="509905" y="176530"/>
                </a:lnTo>
                <a:lnTo>
                  <a:pt x="510228" y="177800"/>
                </a:lnTo>
                <a:lnTo>
                  <a:pt x="510159" y="463550"/>
                </a:lnTo>
                <a:lnTo>
                  <a:pt x="558034" y="463550"/>
                </a:lnTo>
                <a:lnTo>
                  <a:pt x="555416" y="466090"/>
                </a:lnTo>
                <a:lnTo>
                  <a:pt x="553299" y="467360"/>
                </a:lnTo>
                <a:lnTo>
                  <a:pt x="551205" y="469900"/>
                </a:lnTo>
                <a:lnTo>
                  <a:pt x="549099" y="471170"/>
                </a:lnTo>
                <a:lnTo>
                  <a:pt x="506006" y="509270"/>
                </a:lnTo>
                <a:lnTo>
                  <a:pt x="505047" y="509270"/>
                </a:lnTo>
                <a:lnTo>
                  <a:pt x="504016" y="510540"/>
                </a:lnTo>
                <a:lnTo>
                  <a:pt x="502847" y="511810"/>
                </a:lnTo>
                <a:lnTo>
                  <a:pt x="501538" y="513080"/>
                </a:lnTo>
                <a:lnTo>
                  <a:pt x="497268" y="515620"/>
                </a:lnTo>
                <a:lnTo>
                  <a:pt x="493022" y="519430"/>
                </a:lnTo>
                <a:lnTo>
                  <a:pt x="483500" y="528320"/>
                </a:lnTo>
                <a:lnTo>
                  <a:pt x="487010" y="535940"/>
                </a:lnTo>
                <a:lnTo>
                  <a:pt x="488012" y="538480"/>
                </a:lnTo>
                <a:close/>
              </a:path>
              <a:path w="864870" h="853440">
                <a:moveTo>
                  <a:pt x="89150" y="316230"/>
                </a:moveTo>
                <a:lnTo>
                  <a:pt x="86877" y="316230"/>
                </a:lnTo>
                <a:lnTo>
                  <a:pt x="82272" y="314960"/>
                </a:lnTo>
                <a:lnTo>
                  <a:pt x="80111" y="314960"/>
                </a:lnTo>
                <a:lnTo>
                  <a:pt x="69811" y="302260"/>
                </a:lnTo>
                <a:lnTo>
                  <a:pt x="69249" y="300990"/>
                </a:lnTo>
                <a:lnTo>
                  <a:pt x="69124" y="298450"/>
                </a:lnTo>
                <a:lnTo>
                  <a:pt x="69747" y="293370"/>
                </a:lnTo>
                <a:lnTo>
                  <a:pt x="70473" y="292100"/>
                </a:lnTo>
                <a:lnTo>
                  <a:pt x="72755" y="287020"/>
                </a:lnTo>
                <a:lnTo>
                  <a:pt x="206296" y="234950"/>
                </a:lnTo>
                <a:lnTo>
                  <a:pt x="215438" y="234950"/>
                </a:lnTo>
                <a:lnTo>
                  <a:pt x="217602" y="236220"/>
                </a:lnTo>
                <a:lnTo>
                  <a:pt x="221641" y="238760"/>
                </a:lnTo>
                <a:lnTo>
                  <a:pt x="223366" y="240030"/>
                </a:lnTo>
                <a:lnTo>
                  <a:pt x="226225" y="243840"/>
                </a:lnTo>
                <a:lnTo>
                  <a:pt x="227253" y="245110"/>
                </a:lnTo>
                <a:lnTo>
                  <a:pt x="227878" y="247650"/>
                </a:lnTo>
                <a:lnTo>
                  <a:pt x="228435" y="250190"/>
                </a:lnTo>
                <a:lnTo>
                  <a:pt x="228556" y="252730"/>
                </a:lnTo>
                <a:lnTo>
                  <a:pt x="227929" y="256540"/>
                </a:lnTo>
                <a:lnTo>
                  <a:pt x="227203" y="259080"/>
                </a:lnTo>
                <a:lnTo>
                  <a:pt x="224923" y="262890"/>
                </a:lnTo>
                <a:lnTo>
                  <a:pt x="223451" y="264160"/>
                </a:lnTo>
                <a:lnTo>
                  <a:pt x="219846" y="267970"/>
                </a:lnTo>
                <a:lnTo>
                  <a:pt x="217840" y="267970"/>
                </a:lnTo>
                <a:lnTo>
                  <a:pt x="215631" y="269240"/>
                </a:lnTo>
                <a:lnTo>
                  <a:pt x="91393" y="314960"/>
                </a:lnTo>
                <a:lnTo>
                  <a:pt x="89150" y="316230"/>
                </a:lnTo>
                <a:close/>
              </a:path>
              <a:path w="864870" h="853440">
                <a:moveTo>
                  <a:pt x="95139" y="410210"/>
                </a:moveTo>
                <a:lnTo>
                  <a:pt x="92866" y="410210"/>
                </a:lnTo>
                <a:lnTo>
                  <a:pt x="88260" y="408940"/>
                </a:lnTo>
                <a:lnTo>
                  <a:pt x="86099" y="408940"/>
                </a:lnTo>
                <a:lnTo>
                  <a:pt x="75800" y="396240"/>
                </a:lnTo>
                <a:lnTo>
                  <a:pt x="75240" y="394970"/>
                </a:lnTo>
                <a:lnTo>
                  <a:pt x="75117" y="392430"/>
                </a:lnTo>
                <a:lnTo>
                  <a:pt x="75742" y="387350"/>
                </a:lnTo>
                <a:lnTo>
                  <a:pt x="76469" y="386080"/>
                </a:lnTo>
                <a:lnTo>
                  <a:pt x="78751" y="381000"/>
                </a:lnTo>
                <a:lnTo>
                  <a:pt x="212320" y="328930"/>
                </a:lnTo>
                <a:lnTo>
                  <a:pt x="221452" y="328930"/>
                </a:lnTo>
                <a:lnTo>
                  <a:pt x="223615" y="330200"/>
                </a:lnTo>
                <a:lnTo>
                  <a:pt x="227659" y="332740"/>
                </a:lnTo>
                <a:lnTo>
                  <a:pt x="229387" y="334010"/>
                </a:lnTo>
                <a:lnTo>
                  <a:pt x="232257" y="337820"/>
                </a:lnTo>
                <a:lnTo>
                  <a:pt x="233291" y="339090"/>
                </a:lnTo>
                <a:lnTo>
                  <a:pt x="233925" y="341630"/>
                </a:lnTo>
                <a:lnTo>
                  <a:pt x="234482" y="344170"/>
                </a:lnTo>
                <a:lnTo>
                  <a:pt x="234604" y="345440"/>
                </a:lnTo>
                <a:lnTo>
                  <a:pt x="233977" y="350520"/>
                </a:lnTo>
                <a:lnTo>
                  <a:pt x="233250" y="353060"/>
                </a:lnTo>
                <a:lnTo>
                  <a:pt x="230971" y="356870"/>
                </a:lnTo>
                <a:lnTo>
                  <a:pt x="229499" y="358140"/>
                </a:lnTo>
                <a:lnTo>
                  <a:pt x="225894" y="361950"/>
                </a:lnTo>
                <a:lnTo>
                  <a:pt x="223888" y="361950"/>
                </a:lnTo>
                <a:lnTo>
                  <a:pt x="221678" y="363220"/>
                </a:lnTo>
                <a:lnTo>
                  <a:pt x="97382" y="408940"/>
                </a:lnTo>
                <a:lnTo>
                  <a:pt x="95139" y="410210"/>
                </a:lnTo>
                <a:close/>
              </a:path>
              <a:path w="864870" h="853440">
                <a:moveTo>
                  <a:pt x="632936" y="397510"/>
                </a:moveTo>
                <a:lnTo>
                  <a:pt x="586636" y="397510"/>
                </a:lnTo>
                <a:lnTo>
                  <a:pt x="658224" y="335280"/>
                </a:lnTo>
                <a:lnTo>
                  <a:pt x="679237" y="388620"/>
                </a:lnTo>
                <a:lnTo>
                  <a:pt x="645006" y="388620"/>
                </a:lnTo>
                <a:lnTo>
                  <a:pt x="643146" y="389890"/>
                </a:lnTo>
                <a:lnTo>
                  <a:pt x="641625" y="389890"/>
                </a:lnTo>
                <a:lnTo>
                  <a:pt x="640222" y="391160"/>
                </a:lnTo>
                <a:lnTo>
                  <a:pt x="632936" y="397510"/>
                </a:lnTo>
                <a:close/>
              </a:path>
              <a:path w="864870" h="853440">
                <a:moveTo>
                  <a:pt x="792010" y="662940"/>
                </a:moveTo>
                <a:lnTo>
                  <a:pt x="543244" y="662940"/>
                </a:lnTo>
                <a:lnTo>
                  <a:pt x="546304" y="661670"/>
                </a:lnTo>
                <a:lnTo>
                  <a:pt x="555077" y="661670"/>
                </a:lnTo>
                <a:lnTo>
                  <a:pt x="586543" y="660400"/>
                </a:lnTo>
                <a:lnTo>
                  <a:pt x="612448" y="660400"/>
                </a:lnTo>
                <a:lnTo>
                  <a:pt x="638381" y="659130"/>
                </a:lnTo>
                <a:lnTo>
                  <a:pt x="690298" y="657860"/>
                </a:lnTo>
                <a:lnTo>
                  <a:pt x="712289" y="656590"/>
                </a:lnTo>
                <a:lnTo>
                  <a:pt x="730931" y="656590"/>
                </a:lnTo>
                <a:lnTo>
                  <a:pt x="750282" y="655320"/>
                </a:lnTo>
                <a:lnTo>
                  <a:pt x="745732" y="643890"/>
                </a:lnTo>
                <a:lnTo>
                  <a:pt x="728616" y="600710"/>
                </a:lnTo>
                <a:lnTo>
                  <a:pt x="663956" y="435610"/>
                </a:lnTo>
                <a:lnTo>
                  <a:pt x="645006" y="388620"/>
                </a:lnTo>
                <a:lnTo>
                  <a:pt x="679237" y="388620"/>
                </a:lnTo>
                <a:lnTo>
                  <a:pt x="701250" y="444500"/>
                </a:lnTo>
                <a:lnTo>
                  <a:pt x="708141" y="462280"/>
                </a:lnTo>
                <a:lnTo>
                  <a:pt x="711564" y="471170"/>
                </a:lnTo>
                <a:lnTo>
                  <a:pt x="774917" y="632460"/>
                </a:lnTo>
                <a:lnTo>
                  <a:pt x="839909" y="632460"/>
                </a:lnTo>
                <a:lnTo>
                  <a:pt x="792010" y="662940"/>
                </a:lnTo>
                <a:close/>
              </a:path>
              <a:path w="864870" h="853440">
                <a:moveTo>
                  <a:pt x="95139" y="556260"/>
                </a:moveTo>
                <a:lnTo>
                  <a:pt x="92867" y="556260"/>
                </a:lnTo>
                <a:lnTo>
                  <a:pt x="88262" y="554990"/>
                </a:lnTo>
                <a:lnTo>
                  <a:pt x="86102" y="554990"/>
                </a:lnTo>
                <a:lnTo>
                  <a:pt x="75800" y="542290"/>
                </a:lnTo>
                <a:lnTo>
                  <a:pt x="75243" y="541020"/>
                </a:lnTo>
                <a:lnTo>
                  <a:pt x="75122" y="538480"/>
                </a:lnTo>
                <a:lnTo>
                  <a:pt x="75751" y="533400"/>
                </a:lnTo>
                <a:lnTo>
                  <a:pt x="76478" y="532130"/>
                </a:lnTo>
                <a:lnTo>
                  <a:pt x="78759" y="527050"/>
                </a:lnTo>
                <a:lnTo>
                  <a:pt x="212285" y="474980"/>
                </a:lnTo>
                <a:lnTo>
                  <a:pt x="221408" y="474980"/>
                </a:lnTo>
                <a:lnTo>
                  <a:pt x="223568" y="476250"/>
                </a:lnTo>
                <a:lnTo>
                  <a:pt x="227606" y="478790"/>
                </a:lnTo>
                <a:lnTo>
                  <a:pt x="229333" y="480060"/>
                </a:lnTo>
                <a:lnTo>
                  <a:pt x="232200" y="483870"/>
                </a:lnTo>
                <a:lnTo>
                  <a:pt x="233233" y="485140"/>
                </a:lnTo>
                <a:lnTo>
                  <a:pt x="233867" y="487680"/>
                </a:lnTo>
                <a:lnTo>
                  <a:pt x="234424" y="490220"/>
                </a:lnTo>
                <a:lnTo>
                  <a:pt x="234546" y="491490"/>
                </a:lnTo>
                <a:lnTo>
                  <a:pt x="233925" y="496570"/>
                </a:lnTo>
                <a:lnTo>
                  <a:pt x="233204" y="499110"/>
                </a:lnTo>
                <a:lnTo>
                  <a:pt x="230937" y="502920"/>
                </a:lnTo>
                <a:lnTo>
                  <a:pt x="229472" y="504190"/>
                </a:lnTo>
                <a:lnTo>
                  <a:pt x="225881" y="508000"/>
                </a:lnTo>
                <a:lnTo>
                  <a:pt x="223881" y="508000"/>
                </a:lnTo>
                <a:lnTo>
                  <a:pt x="221678" y="509270"/>
                </a:lnTo>
                <a:lnTo>
                  <a:pt x="97382" y="554990"/>
                </a:lnTo>
                <a:lnTo>
                  <a:pt x="95139" y="556260"/>
                </a:lnTo>
                <a:close/>
              </a:path>
              <a:path w="864870" h="853440">
                <a:moveTo>
                  <a:pt x="515165" y="698500"/>
                </a:moveTo>
                <a:lnTo>
                  <a:pt x="416287" y="698500"/>
                </a:lnTo>
                <a:lnTo>
                  <a:pt x="422896" y="697230"/>
                </a:lnTo>
                <a:lnTo>
                  <a:pt x="440080" y="693420"/>
                </a:lnTo>
                <a:lnTo>
                  <a:pt x="485103" y="678180"/>
                </a:lnTo>
                <a:lnTo>
                  <a:pt x="499257" y="673100"/>
                </a:lnTo>
                <a:lnTo>
                  <a:pt x="506404" y="671830"/>
                </a:lnTo>
                <a:lnTo>
                  <a:pt x="456105" y="543560"/>
                </a:lnTo>
                <a:lnTo>
                  <a:pt x="490017" y="543560"/>
                </a:lnTo>
                <a:lnTo>
                  <a:pt x="510067" y="594360"/>
                </a:lnTo>
                <a:lnTo>
                  <a:pt x="521532" y="623570"/>
                </a:lnTo>
                <a:lnTo>
                  <a:pt x="532852" y="652780"/>
                </a:lnTo>
                <a:lnTo>
                  <a:pt x="533537" y="656590"/>
                </a:lnTo>
                <a:lnTo>
                  <a:pt x="535186" y="659130"/>
                </a:lnTo>
                <a:lnTo>
                  <a:pt x="540408" y="661670"/>
                </a:lnTo>
                <a:lnTo>
                  <a:pt x="543244" y="662940"/>
                </a:lnTo>
                <a:lnTo>
                  <a:pt x="792010" y="662940"/>
                </a:lnTo>
                <a:lnTo>
                  <a:pt x="788018" y="665480"/>
                </a:lnTo>
                <a:lnTo>
                  <a:pt x="790252" y="670560"/>
                </a:lnTo>
                <a:lnTo>
                  <a:pt x="794779" y="681990"/>
                </a:lnTo>
                <a:lnTo>
                  <a:pt x="667971" y="689610"/>
                </a:lnTo>
                <a:lnTo>
                  <a:pt x="624781" y="690880"/>
                </a:lnTo>
                <a:lnTo>
                  <a:pt x="605612" y="692150"/>
                </a:lnTo>
                <a:lnTo>
                  <a:pt x="586519" y="692150"/>
                </a:lnTo>
                <a:lnTo>
                  <a:pt x="554936" y="693420"/>
                </a:lnTo>
                <a:lnTo>
                  <a:pt x="534267" y="693420"/>
                </a:lnTo>
                <a:lnTo>
                  <a:pt x="531187" y="694690"/>
                </a:lnTo>
                <a:lnTo>
                  <a:pt x="528149" y="694690"/>
                </a:lnTo>
                <a:lnTo>
                  <a:pt x="524043" y="695960"/>
                </a:lnTo>
                <a:lnTo>
                  <a:pt x="519715" y="697230"/>
                </a:lnTo>
                <a:lnTo>
                  <a:pt x="515165" y="698500"/>
                </a:lnTo>
                <a:close/>
              </a:path>
              <a:path w="864870" h="853440">
                <a:moveTo>
                  <a:pt x="415141" y="730250"/>
                </a:moveTo>
                <a:lnTo>
                  <a:pt x="409541" y="730250"/>
                </a:lnTo>
                <a:lnTo>
                  <a:pt x="387631" y="725170"/>
                </a:lnTo>
                <a:lnTo>
                  <a:pt x="349472" y="702310"/>
                </a:lnTo>
                <a:lnTo>
                  <a:pt x="338437" y="689610"/>
                </a:lnTo>
                <a:lnTo>
                  <a:pt x="335269" y="685800"/>
                </a:lnTo>
                <a:lnTo>
                  <a:pt x="321223" y="648970"/>
                </a:lnTo>
                <a:lnTo>
                  <a:pt x="321081" y="648970"/>
                </a:lnTo>
                <a:lnTo>
                  <a:pt x="321003" y="647700"/>
                </a:lnTo>
                <a:lnTo>
                  <a:pt x="318766" y="646430"/>
                </a:lnTo>
                <a:lnTo>
                  <a:pt x="316661" y="646430"/>
                </a:lnTo>
                <a:lnTo>
                  <a:pt x="314438" y="645160"/>
                </a:lnTo>
                <a:lnTo>
                  <a:pt x="304115" y="642620"/>
                </a:lnTo>
                <a:lnTo>
                  <a:pt x="293792" y="641350"/>
                </a:lnTo>
                <a:lnTo>
                  <a:pt x="352034" y="641350"/>
                </a:lnTo>
                <a:lnTo>
                  <a:pt x="352643" y="645160"/>
                </a:lnTo>
                <a:lnTo>
                  <a:pt x="354221" y="651510"/>
                </a:lnTo>
                <a:lnTo>
                  <a:pt x="355283" y="655320"/>
                </a:lnTo>
                <a:lnTo>
                  <a:pt x="356613" y="657860"/>
                </a:lnTo>
                <a:lnTo>
                  <a:pt x="358210" y="661670"/>
                </a:lnTo>
                <a:lnTo>
                  <a:pt x="390437" y="693420"/>
                </a:lnTo>
                <a:lnTo>
                  <a:pt x="409710" y="698500"/>
                </a:lnTo>
                <a:lnTo>
                  <a:pt x="515165" y="698500"/>
                </a:lnTo>
                <a:lnTo>
                  <a:pt x="520058" y="711200"/>
                </a:lnTo>
                <a:lnTo>
                  <a:pt x="485805" y="711200"/>
                </a:lnTo>
                <a:lnTo>
                  <a:pt x="461547" y="721360"/>
                </a:lnTo>
                <a:lnTo>
                  <a:pt x="453637" y="723900"/>
                </a:lnTo>
                <a:lnTo>
                  <a:pt x="455617" y="728980"/>
                </a:lnTo>
                <a:lnTo>
                  <a:pt x="417442" y="728980"/>
                </a:lnTo>
                <a:lnTo>
                  <a:pt x="415141" y="730250"/>
                </a:lnTo>
                <a:close/>
              </a:path>
              <a:path w="864870" h="853440">
                <a:moveTo>
                  <a:pt x="558694" y="817880"/>
                </a:moveTo>
                <a:lnTo>
                  <a:pt x="490952" y="817880"/>
                </a:lnTo>
                <a:lnTo>
                  <a:pt x="515471" y="808990"/>
                </a:lnTo>
                <a:lnTo>
                  <a:pt x="523482" y="805180"/>
                </a:lnTo>
                <a:lnTo>
                  <a:pt x="514099" y="781050"/>
                </a:lnTo>
                <a:lnTo>
                  <a:pt x="495595" y="735330"/>
                </a:lnTo>
                <a:lnTo>
                  <a:pt x="486284" y="711200"/>
                </a:lnTo>
                <a:lnTo>
                  <a:pt x="520058" y="711200"/>
                </a:lnTo>
                <a:lnTo>
                  <a:pt x="523484" y="720090"/>
                </a:lnTo>
                <a:lnTo>
                  <a:pt x="526266" y="726440"/>
                </a:lnTo>
                <a:lnTo>
                  <a:pt x="549356" y="786130"/>
                </a:lnTo>
                <a:lnTo>
                  <a:pt x="556925" y="805180"/>
                </a:lnTo>
                <a:lnTo>
                  <a:pt x="559234" y="814070"/>
                </a:lnTo>
                <a:lnTo>
                  <a:pt x="558694" y="817880"/>
                </a:lnTo>
                <a:close/>
              </a:path>
              <a:path w="864870" h="853440">
                <a:moveTo>
                  <a:pt x="483126" y="853440"/>
                </a:moveTo>
                <a:lnTo>
                  <a:pt x="475580" y="853440"/>
                </a:lnTo>
                <a:lnTo>
                  <a:pt x="469813" y="848360"/>
                </a:lnTo>
                <a:lnTo>
                  <a:pt x="464983" y="838200"/>
                </a:lnTo>
                <a:lnTo>
                  <a:pt x="455019" y="812800"/>
                </a:lnTo>
                <a:lnTo>
                  <a:pt x="445010" y="787400"/>
                </a:lnTo>
                <a:lnTo>
                  <a:pt x="435046" y="762000"/>
                </a:lnTo>
                <a:lnTo>
                  <a:pt x="425212" y="736600"/>
                </a:lnTo>
                <a:lnTo>
                  <a:pt x="424618" y="734060"/>
                </a:lnTo>
                <a:lnTo>
                  <a:pt x="423367" y="732790"/>
                </a:lnTo>
                <a:lnTo>
                  <a:pt x="419547" y="730250"/>
                </a:lnTo>
                <a:lnTo>
                  <a:pt x="417442" y="728980"/>
                </a:lnTo>
                <a:lnTo>
                  <a:pt x="455617" y="728980"/>
                </a:lnTo>
                <a:lnTo>
                  <a:pt x="463044" y="748030"/>
                </a:lnTo>
                <a:lnTo>
                  <a:pt x="490952" y="817880"/>
                </a:lnTo>
                <a:lnTo>
                  <a:pt x="558694" y="817880"/>
                </a:lnTo>
                <a:lnTo>
                  <a:pt x="558334" y="820420"/>
                </a:lnTo>
                <a:lnTo>
                  <a:pt x="554040" y="825500"/>
                </a:lnTo>
                <a:lnTo>
                  <a:pt x="546163" y="830580"/>
                </a:lnTo>
                <a:lnTo>
                  <a:pt x="493291" y="850900"/>
                </a:lnTo>
                <a:lnTo>
                  <a:pt x="483126" y="853440"/>
                </a:lnTo>
                <a:close/>
              </a:path>
            </a:pathLst>
          </a:custGeom>
          <a:solidFill>
            <a:srgbClr val="000000"/>
          </a:solidFill>
        </p:spPr>
        <p:txBody>
          <a:bodyPr wrap="square" lIns="0" tIns="0" rIns="0" bIns="0" rtlCol="0"/>
          <a:lstStyle/>
          <a:p>
            <a:endParaRPr/>
          </a:p>
        </p:txBody>
      </p:sp>
      <p:sp>
        <p:nvSpPr>
          <p:cNvPr id="20" name="object 11">
            <a:extLst>
              <a:ext uri="{FF2B5EF4-FFF2-40B4-BE49-F238E27FC236}">
                <a16:creationId xmlns:a16="http://schemas.microsoft.com/office/drawing/2014/main" id="{F760B6E8-C7A7-4A96-9F4E-A21CB9877037}"/>
              </a:ext>
            </a:extLst>
          </p:cNvPr>
          <p:cNvSpPr/>
          <p:nvPr/>
        </p:nvSpPr>
        <p:spPr>
          <a:xfrm>
            <a:off x="13029956" y="6934809"/>
            <a:ext cx="933450" cy="894080"/>
          </a:xfrm>
          <a:custGeom>
            <a:avLst/>
            <a:gdLst/>
            <a:ahLst/>
            <a:cxnLst/>
            <a:rect l="l" t="t" r="r" b="b"/>
            <a:pathLst>
              <a:path w="933450" h="894079">
                <a:moveTo>
                  <a:pt x="263153" y="521970"/>
                </a:moveTo>
                <a:lnTo>
                  <a:pt x="210126" y="516890"/>
                </a:lnTo>
                <a:lnTo>
                  <a:pt x="160732" y="501650"/>
                </a:lnTo>
                <a:lnTo>
                  <a:pt x="116031" y="477520"/>
                </a:lnTo>
                <a:lnTo>
                  <a:pt x="77086" y="445770"/>
                </a:lnTo>
                <a:lnTo>
                  <a:pt x="44952" y="406400"/>
                </a:lnTo>
                <a:lnTo>
                  <a:pt x="20686" y="361950"/>
                </a:lnTo>
                <a:lnTo>
                  <a:pt x="5348" y="313690"/>
                </a:lnTo>
                <a:lnTo>
                  <a:pt x="0" y="260350"/>
                </a:lnTo>
                <a:lnTo>
                  <a:pt x="5348" y="208280"/>
                </a:lnTo>
                <a:lnTo>
                  <a:pt x="20686" y="158750"/>
                </a:lnTo>
                <a:lnTo>
                  <a:pt x="44952" y="114300"/>
                </a:lnTo>
                <a:lnTo>
                  <a:pt x="77086" y="76200"/>
                </a:lnTo>
                <a:lnTo>
                  <a:pt x="116022" y="44450"/>
                </a:lnTo>
                <a:lnTo>
                  <a:pt x="160723" y="20320"/>
                </a:lnTo>
                <a:lnTo>
                  <a:pt x="210122" y="5080"/>
                </a:lnTo>
                <a:lnTo>
                  <a:pt x="263153" y="0"/>
                </a:lnTo>
                <a:lnTo>
                  <a:pt x="316180" y="5080"/>
                </a:lnTo>
                <a:lnTo>
                  <a:pt x="365574" y="20320"/>
                </a:lnTo>
                <a:lnTo>
                  <a:pt x="382043" y="29210"/>
                </a:lnTo>
                <a:lnTo>
                  <a:pt x="263153" y="29210"/>
                </a:lnTo>
                <a:lnTo>
                  <a:pt x="216169" y="34290"/>
                </a:lnTo>
                <a:lnTo>
                  <a:pt x="172403" y="46990"/>
                </a:lnTo>
                <a:lnTo>
                  <a:pt x="132797" y="68580"/>
                </a:lnTo>
                <a:lnTo>
                  <a:pt x="98294" y="96520"/>
                </a:lnTo>
                <a:lnTo>
                  <a:pt x="69828" y="130810"/>
                </a:lnTo>
                <a:lnTo>
                  <a:pt x="48330" y="170180"/>
                </a:lnTo>
                <a:lnTo>
                  <a:pt x="34742" y="214630"/>
                </a:lnTo>
                <a:lnTo>
                  <a:pt x="30004" y="260350"/>
                </a:lnTo>
                <a:lnTo>
                  <a:pt x="34739" y="307340"/>
                </a:lnTo>
                <a:lnTo>
                  <a:pt x="48321" y="350520"/>
                </a:lnTo>
                <a:lnTo>
                  <a:pt x="69818" y="389890"/>
                </a:lnTo>
                <a:lnTo>
                  <a:pt x="98294" y="424180"/>
                </a:lnTo>
                <a:lnTo>
                  <a:pt x="132797" y="453390"/>
                </a:lnTo>
                <a:lnTo>
                  <a:pt x="172403" y="473710"/>
                </a:lnTo>
                <a:lnTo>
                  <a:pt x="216169" y="487680"/>
                </a:lnTo>
                <a:lnTo>
                  <a:pt x="263153" y="492760"/>
                </a:lnTo>
                <a:lnTo>
                  <a:pt x="382043" y="492760"/>
                </a:lnTo>
                <a:lnTo>
                  <a:pt x="365574" y="501650"/>
                </a:lnTo>
                <a:lnTo>
                  <a:pt x="316180" y="516890"/>
                </a:lnTo>
                <a:lnTo>
                  <a:pt x="263153" y="521970"/>
                </a:lnTo>
                <a:close/>
              </a:path>
              <a:path w="933450" h="894079">
                <a:moveTo>
                  <a:pt x="382043" y="492760"/>
                </a:moveTo>
                <a:lnTo>
                  <a:pt x="263153" y="492760"/>
                </a:lnTo>
                <a:lnTo>
                  <a:pt x="310137" y="487680"/>
                </a:lnTo>
                <a:lnTo>
                  <a:pt x="353903" y="473710"/>
                </a:lnTo>
                <a:lnTo>
                  <a:pt x="393509" y="453390"/>
                </a:lnTo>
                <a:lnTo>
                  <a:pt x="428012" y="424180"/>
                </a:lnTo>
                <a:lnTo>
                  <a:pt x="456478" y="389890"/>
                </a:lnTo>
                <a:lnTo>
                  <a:pt x="477976" y="350520"/>
                </a:lnTo>
                <a:lnTo>
                  <a:pt x="491564" y="307340"/>
                </a:lnTo>
                <a:lnTo>
                  <a:pt x="496303" y="260350"/>
                </a:lnTo>
                <a:lnTo>
                  <a:pt x="491564" y="214630"/>
                </a:lnTo>
                <a:lnTo>
                  <a:pt x="477976" y="170180"/>
                </a:lnTo>
                <a:lnTo>
                  <a:pt x="456478" y="130810"/>
                </a:lnTo>
                <a:lnTo>
                  <a:pt x="428012" y="96520"/>
                </a:lnTo>
                <a:lnTo>
                  <a:pt x="393509" y="68580"/>
                </a:lnTo>
                <a:lnTo>
                  <a:pt x="353903" y="46990"/>
                </a:lnTo>
                <a:lnTo>
                  <a:pt x="310137" y="34290"/>
                </a:lnTo>
                <a:lnTo>
                  <a:pt x="263153" y="29210"/>
                </a:lnTo>
                <a:lnTo>
                  <a:pt x="382043" y="29210"/>
                </a:lnTo>
                <a:lnTo>
                  <a:pt x="449220" y="76200"/>
                </a:lnTo>
                <a:lnTo>
                  <a:pt x="481354" y="114300"/>
                </a:lnTo>
                <a:lnTo>
                  <a:pt x="505620" y="158750"/>
                </a:lnTo>
                <a:lnTo>
                  <a:pt x="520958" y="208280"/>
                </a:lnTo>
                <a:lnTo>
                  <a:pt x="526307" y="260350"/>
                </a:lnTo>
                <a:lnTo>
                  <a:pt x="520958" y="313690"/>
                </a:lnTo>
                <a:lnTo>
                  <a:pt x="505620" y="361950"/>
                </a:lnTo>
                <a:lnTo>
                  <a:pt x="481354" y="406400"/>
                </a:lnTo>
                <a:lnTo>
                  <a:pt x="449220" y="445770"/>
                </a:lnTo>
                <a:lnTo>
                  <a:pt x="410275" y="477520"/>
                </a:lnTo>
                <a:lnTo>
                  <a:pt x="382043" y="492760"/>
                </a:lnTo>
                <a:close/>
              </a:path>
              <a:path w="933450" h="894079">
                <a:moveTo>
                  <a:pt x="278085" y="140970"/>
                </a:moveTo>
                <a:lnTo>
                  <a:pt x="248221" y="140970"/>
                </a:lnTo>
                <a:lnTo>
                  <a:pt x="248221" y="104140"/>
                </a:lnTo>
                <a:lnTo>
                  <a:pt x="254917" y="97790"/>
                </a:lnTo>
                <a:lnTo>
                  <a:pt x="271412" y="97790"/>
                </a:lnTo>
                <a:lnTo>
                  <a:pt x="278085" y="104140"/>
                </a:lnTo>
                <a:lnTo>
                  <a:pt x="278085" y="140970"/>
                </a:lnTo>
                <a:close/>
              </a:path>
              <a:path w="933450" h="894079">
                <a:moveTo>
                  <a:pt x="794388" y="297180"/>
                </a:moveTo>
                <a:lnTo>
                  <a:pt x="744407" y="297180"/>
                </a:lnTo>
                <a:lnTo>
                  <a:pt x="731094" y="275590"/>
                </a:lnTo>
                <a:lnTo>
                  <a:pt x="716139" y="256540"/>
                </a:lnTo>
                <a:lnTo>
                  <a:pt x="681693" y="219710"/>
                </a:lnTo>
                <a:lnTo>
                  <a:pt x="628250" y="181610"/>
                </a:lnTo>
                <a:lnTo>
                  <a:pt x="567300" y="156210"/>
                </a:lnTo>
                <a:lnTo>
                  <a:pt x="559367" y="153670"/>
                </a:lnTo>
                <a:lnTo>
                  <a:pt x="554911" y="144780"/>
                </a:lnTo>
                <a:lnTo>
                  <a:pt x="559694" y="129540"/>
                </a:lnTo>
                <a:lnTo>
                  <a:pt x="568046" y="125730"/>
                </a:lnTo>
                <a:lnTo>
                  <a:pt x="575956" y="128270"/>
                </a:lnTo>
                <a:lnTo>
                  <a:pt x="642913" y="156210"/>
                </a:lnTo>
                <a:lnTo>
                  <a:pt x="701594" y="198120"/>
                </a:lnTo>
                <a:lnTo>
                  <a:pt x="738006" y="236220"/>
                </a:lnTo>
                <a:lnTo>
                  <a:pt x="768205" y="279400"/>
                </a:lnTo>
                <a:lnTo>
                  <a:pt x="799147" y="279400"/>
                </a:lnTo>
                <a:lnTo>
                  <a:pt x="794388" y="297180"/>
                </a:lnTo>
                <a:close/>
              </a:path>
              <a:path w="933450" h="894079">
                <a:moveTo>
                  <a:pt x="334421" y="350520"/>
                </a:moveTo>
                <a:lnTo>
                  <a:pt x="278342" y="350520"/>
                </a:lnTo>
                <a:lnTo>
                  <a:pt x="285906" y="349250"/>
                </a:lnTo>
                <a:lnTo>
                  <a:pt x="292962" y="347980"/>
                </a:lnTo>
                <a:lnTo>
                  <a:pt x="316022" y="313690"/>
                </a:lnTo>
                <a:lnTo>
                  <a:pt x="315251" y="306070"/>
                </a:lnTo>
                <a:lnTo>
                  <a:pt x="285897" y="276860"/>
                </a:lnTo>
                <a:lnTo>
                  <a:pt x="278342" y="275590"/>
                </a:lnTo>
                <a:lnTo>
                  <a:pt x="247964" y="275590"/>
                </a:lnTo>
                <a:lnTo>
                  <a:pt x="234363" y="274320"/>
                </a:lnTo>
                <a:lnTo>
                  <a:pt x="200159" y="256540"/>
                </a:lnTo>
                <a:lnTo>
                  <a:pt x="181664" y="222250"/>
                </a:lnTo>
                <a:lnTo>
                  <a:pt x="180280" y="208280"/>
                </a:lnTo>
                <a:lnTo>
                  <a:pt x="181664" y="194310"/>
                </a:lnTo>
                <a:lnTo>
                  <a:pt x="210178" y="152400"/>
                </a:lnTo>
                <a:lnTo>
                  <a:pt x="247964" y="140970"/>
                </a:lnTo>
                <a:lnTo>
                  <a:pt x="278342" y="140970"/>
                </a:lnTo>
                <a:lnTo>
                  <a:pt x="316129" y="152400"/>
                </a:lnTo>
                <a:lnTo>
                  <a:pt x="334421" y="171450"/>
                </a:lnTo>
                <a:lnTo>
                  <a:pt x="240400" y="171450"/>
                </a:lnTo>
                <a:lnTo>
                  <a:pt x="233344" y="173990"/>
                </a:lnTo>
                <a:lnTo>
                  <a:pt x="210284" y="208280"/>
                </a:lnTo>
                <a:lnTo>
                  <a:pt x="211055" y="215900"/>
                </a:lnTo>
                <a:lnTo>
                  <a:pt x="240409" y="245110"/>
                </a:lnTo>
                <a:lnTo>
                  <a:pt x="247964" y="246380"/>
                </a:lnTo>
                <a:lnTo>
                  <a:pt x="278342" y="246380"/>
                </a:lnTo>
                <a:lnTo>
                  <a:pt x="291943" y="247650"/>
                </a:lnTo>
                <a:lnTo>
                  <a:pt x="326147" y="265430"/>
                </a:lnTo>
                <a:lnTo>
                  <a:pt x="344642" y="299720"/>
                </a:lnTo>
                <a:lnTo>
                  <a:pt x="346026" y="313690"/>
                </a:lnTo>
                <a:lnTo>
                  <a:pt x="344642" y="326390"/>
                </a:lnTo>
                <a:lnTo>
                  <a:pt x="340680" y="339090"/>
                </a:lnTo>
                <a:lnTo>
                  <a:pt x="334421" y="350520"/>
                </a:lnTo>
                <a:close/>
              </a:path>
              <a:path w="933450" h="894079">
                <a:moveTo>
                  <a:pt x="339306" y="223520"/>
                </a:moveTo>
                <a:lnTo>
                  <a:pt x="322741" y="223520"/>
                </a:lnTo>
                <a:lnTo>
                  <a:pt x="316022" y="217170"/>
                </a:lnTo>
                <a:lnTo>
                  <a:pt x="316022" y="208280"/>
                </a:lnTo>
                <a:lnTo>
                  <a:pt x="315251" y="200660"/>
                </a:lnTo>
                <a:lnTo>
                  <a:pt x="285897" y="171450"/>
                </a:lnTo>
                <a:lnTo>
                  <a:pt x="334421" y="171450"/>
                </a:lnTo>
                <a:lnTo>
                  <a:pt x="340680" y="182880"/>
                </a:lnTo>
                <a:lnTo>
                  <a:pt x="344642" y="194310"/>
                </a:lnTo>
                <a:lnTo>
                  <a:pt x="346026" y="208280"/>
                </a:lnTo>
                <a:lnTo>
                  <a:pt x="346026" y="217170"/>
                </a:lnTo>
                <a:lnTo>
                  <a:pt x="339306" y="223520"/>
                </a:lnTo>
                <a:close/>
              </a:path>
              <a:path w="933450" h="894079">
                <a:moveTo>
                  <a:pt x="799147" y="279400"/>
                </a:moveTo>
                <a:lnTo>
                  <a:pt x="768205" y="279400"/>
                </a:lnTo>
                <a:lnTo>
                  <a:pt x="779054" y="238760"/>
                </a:lnTo>
                <a:lnTo>
                  <a:pt x="781154" y="229870"/>
                </a:lnTo>
                <a:lnTo>
                  <a:pt x="789343" y="226060"/>
                </a:lnTo>
                <a:lnTo>
                  <a:pt x="805302" y="229870"/>
                </a:lnTo>
                <a:lnTo>
                  <a:pt x="810085" y="237490"/>
                </a:lnTo>
                <a:lnTo>
                  <a:pt x="807985" y="246380"/>
                </a:lnTo>
                <a:lnTo>
                  <a:pt x="799147" y="279400"/>
                </a:lnTo>
                <a:close/>
              </a:path>
              <a:path w="933450" h="894079">
                <a:moveTo>
                  <a:pt x="775228" y="335280"/>
                </a:moveTo>
                <a:lnTo>
                  <a:pt x="770375" y="335280"/>
                </a:lnTo>
                <a:lnTo>
                  <a:pt x="769162" y="334010"/>
                </a:lnTo>
                <a:lnTo>
                  <a:pt x="693102" y="314960"/>
                </a:lnTo>
                <a:lnTo>
                  <a:pt x="685123" y="312420"/>
                </a:lnTo>
                <a:lnTo>
                  <a:pt x="680340" y="304800"/>
                </a:lnTo>
                <a:lnTo>
                  <a:pt x="684539" y="288290"/>
                </a:lnTo>
                <a:lnTo>
                  <a:pt x="692729" y="283210"/>
                </a:lnTo>
                <a:lnTo>
                  <a:pt x="700708" y="285750"/>
                </a:lnTo>
                <a:lnTo>
                  <a:pt x="744407" y="297180"/>
                </a:lnTo>
                <a:lnTo>
                  <a:pt x="794388" y="297180"/>
                </a:lnTo>
                <a:lnTo>
                  <a:pt x="785890" y="328930"/>
                </a:lnTo>
                <a:lnTo>
                  <a:pt x="782671" y="331470"/>
                </a:lnTo>
                <a:lnTo>
                  <a:pt x="778611" y="334010"/>
                </a:lnTo>
                <a:lnTo>
                  <a:pt x="776231" y="334010"/>
                </a:lnTo>
                <a:lnTo>
                  <a:pt x="775228" y="335280"/>
                </a:lnTo>
                <a:close/>
              </a:path>
              <a:path w="933450" h="894079">
                <a:moveTo>
                  <a:pt x="278342" y="379730"/>
                </a:moveTo>
                <a:lnTo>
                  <a:pt x="247964" y="379730"/>
                </a:lnTo>
                <a:lnTo>
                  <a:pt x="234363" y="378460"/>
                </a:lnTo>
                <a:lnTo>
                  <a:pt x="200159" y="360680"/>
                </a:lnTo>
                <a:lnTo>
                  <a:pt x="181664" y="326390"/>
                </a:lnTo>
                <a:lnTo>
                  <a:pt x="180280" y="313690"/>
                </a:lnTo>
                <a:lnTo>
                  <a:pt x="180280" y="304800"/>
                </a:lnTo>
                <a:lnTo>
                  <a:pt x="187000" y="298450"/>
                </a:lnTo>
                <a:lnTo>
                  <a:pt x="203565" y="298450"/>
                </a:lnTo>
                <a:lnTo>
                  <a:pt x="210284" y="304800"/>
                </a:lnTo>
                <a:lnTo>
                  <a:pt x="210284" y="313690"/>
                </a:lnTo>
                <a:lnTo>
                  <a:pt x="211055" y="320040"/>
                </a:lnTo>
                <a:lnTo>
                  <a:pt x="240409" y="349250"/>
                </a:lnTo>
                <a:lnTo>
                  <a:pt x="247964" y="350520"/>
                </a:lnTo>
                <a:lnTo>
                  <a:pt x="334421" y="350520"/>
                </a:lnTo>
                <a:lnTo>
                  <a:pt x="326147" y="360680"/>
                </a:lnTo>
                <a:lnTo>
                  <a:pt x="316129" y="368300"/>
                </a:lnTo>
                <a:lnTo>
                  <a:pt x="304633" y="374650"/>
                </a:lnTo>
                <a:lnTo>
                  <a:pt x="291943" y="378460"/>
                </a:lnTo>
                <a:lnTo>
                  <a:pt x="278342" y="379730"/>
                </a:lnTo>
                <a:close/>
              </a:path>
              <a:path w="933450" h="894079">
                <a:moveTo>
                  <a:pt x="670097" y="894080"/>
                </a:moveTo>
                <a:lnTo>
                  <a:pt x="617070" y="889000"/>
                </a:lnTo>
                <a:lnTo>
                  <a:pt x="567676" y="873760"/>
                </a:lnTo>
                <a:lnTo>
                  <a:pt x="522976" y="849630"/>
                </a:lnTo>
                <a:lnTo>
                  <a:pt x="484030" y="817880"/>
                </a:lnTo>
                <a:lnTo>
                  <a:pt x="451896" y="779780"/>
                </a:lnTo>
                <a:lnTo>
                  <a:pt x="427630" y="735330"/>
                </a:lnTo>
                <a:lnTo>
                  <a:pt x="412292" y="685800"/>
                </a:lnTo>
                <a:lnTo>
                  <a:pt x="406944" y="633730"/>
                </a:lnTo>
                <a:lnTo>
                  <a:pt x="412292" y="580390"/>
                </a:lnTo>
                <a:lnTo>
                  <a:pt x="427630" y="532130"/>
                </a:lnTo>
                <a:lnTo>
                  <a:pt x="451896" y="487680"/>
                </a:lnTo>
                <a:lnTo>
                  <a:pt x="484030" y="448310"/>
                </a:lnTo>
                <a:lnTo>
                  <a:pt x="522976" y="416560"/>
                </a:lnTo>
                <a:lnTo>
                  <a:pt x="567676" y="392430"/>
                </a:lnTo>
                <a:lnTo>
                  <a:pt x="617070" y="377190"/>
                </a:lnTo>
                <a:lnTo>
                  <a:pt x="670097" y="372110"/>
                </a:lnTo>
                <a:lnTo>
                  <a:pt x="723124" y="377190"/>
                </a:lnTo>
                <a:lnTo>
                  <a:pt x="772519" y="392430"/>
                </a:lnTo>
                <a:lnTo>
                  <a:pt x="788987" y="401320"/>
                </a:lnTo>
                <a:lnTo>
                  <a:pt x="670121" y="401320"/>
                </a:lnTo>
                <a:lnTo>
                  <a:pt x="623137" y="406400"/>
                </a:lnTo>
                <a:lnTo>
                  <a:pt x="579371" y="420370"/>
                </a:lnTo>
                <a:lnTo>
                  <a:pt x="539765" y="440690"/>
                </a:lnTo>
                <a:lnTo>
                  <a:pt x="505262" y="469900"/>
                </a:lnTo>
                <a:lnTo>
                  <a:pt x="476795" y="504190"/>
                </a:lnTo>
                <a:lnTo>
                  <a:pt x="455298" y="543560"/>
                </a:lnTo>
                <a:lnTo>
                  <a:pt x="441710" y="586740"/>
                </a:lnTo>
                <a:lnTo>
                  <a:pt x="436971" y="633730"/>
                </a:lnTo>
                <a:lnTo>
                  <a:pt x="441710" y="679450"/>
                </a:lnTo>
                <a:lnTo>
                  <a:pt x="455298" y="723900"/>
                </a:lnTo>
                <a:lnTo>
                  <a:pt x="476795" y="763270"/>
                </a:lnTo>
                <a:lnTo>
                  <a:pt x="505262" y="797560"/>
                </a:lnTo>
                <a:lnTo>
                  <a:pt x="539765" y="825500"/>
                </a:lnTo>
                <a:lnTo>
                  <a:pt x="579371" y="847090"/>
                </a:lnTo>
                <a:lnTo>
                  <a:pt x="623137" y="859790"/>
                </a:lnTo>
                <a:lnTo>
                  <a:pt x="670121" y="864870"/>
                </a:lnTo>
                <a:lnTo>
                  <a:pt x="788987" y="864870"/>
                </a:lnTo>
                <a:lnTo>
                  <a:pt x="772519" y="873760"/>
                </a:lnTo>
                <a:lnTo>
                  <a:pt x="723124" y="889000"/>
                </a:lnTo>
                <a:lnTo>
                  <a:pt x="670097" y="894080"/>
                </a:lnTo>
                <a:close/>
              </a:path>
              <a:path w="933450" h="894079">
                <a:moveTo>
                  <a:pt x="271389" y="424180"/>
                </a:moveTo>
                <a:lnTo>
                  <a:pt x="254894" y="424180"/>
                </a:lnTo>
                <a:lnTo>
                  <a:pt x="248221" y="417830"/>
                </a:lnTo>
                <a:lnTo>
                  <a:pt x="248221" y="379730"/>
                </a:lnTo>
                <a:lnTo>
                  <a:pt x="278085" y="379730"/>
                </a:lnTo>
                <a:lnTo>
                  <a:pt x="278085" y="417830"/>
                </a:lnTo>
                <a:lnTo>
                  <a:pt x="271389" y="424180"/>
                </a:lnTo>
                <a:close/>
              </a:path>
              <a:path w="933450" h="894079">
                <a:moveTo>
                  <a:pt x="788987" y="864870"/>
                </a:moveTo>
                <a:lnTo>
                  <a:pt x="670121" y="864870"/>
                </a:lnTo>
                <a:lnTo>
                  <a:pt x="717104" y="859790"/>
                </a:lnTo>
                <a:lnTo>
                  <a:pt x="760870" y="847090"/>
                </a:lnTo>
                <a:lnTo>
                  <a:pt x="800476" y="825500"/>
                </a:lnTo>
                <a:lnTo>
                  <a:pt x="834979" y="797560"/>
                </a:lnTo>
                <a:lnTo>
                  <a:pt x="863442" y="763270"/>
                </a:lnTo>
                <a:lnTo>
                  <a:pt x="884935" y="723900"/>
                </a:lnTo>
                <a:lnTo>
                  <a:pt x="898522" y="679450"/>
                </a:lnTo>
                <a:lnTo>
                  <a:pt x="903270" y="633730"/>
                </a:lnTo>
                <a:lnTo>
                  <a:pt x="898532" y="586740"/>
                </a:lnTo>
                <a:lnTo>
                  <a:pt x="884943" y="543560"/>
                </a:lnTo>
                <a:lnTo>
                  <a:pt x="863446" y="504190"/>
                </a:lnTo>
                <a:lnTo>
                  <a:pt x="834979" y="469900"/>
                </a:lnTo>
                <a:lnTo>
                  <a:pt x="800476" y="440690"/>
                </a:lnTo>
                <a:lnTo>
                  <a:pt x="760870" y="420370"/>
                </a:lnTo>
                <a:lnTo>
                  <a:pt x="717104" y="406400"/>
                </a:lnTo>
                <a:lnTo>
                  <a:pt x="670121" y="401320"/>
                </a:lnTo>
                <a:lnTo>
                  <a:pt x="788987" y="401320"/>
                </a:lnTo>
                <a:lnTo>
                  <a:pt x="856164" y="448310"/>
                </a:lnTo>
                <a:lnTo>
                  <a:pt x="888298" y="487680"/>
                </a:lnTo>
                <a:lnTo>
                  <a:pt x="912565" y="532130"/>
                </a:lnTo>
                <a:lnTo>
                  <a:pt x="927902" y="580390"/>
                </a:lnTo>
                <a:lnTo>
                  <a:pt x="933251" y="633730"/>
                </a:lnTo>
                <a:lnTo>
                  <a:pt x="927902" y="685800"/>
                </a:lnTo>
                <a:lnTo>
                  <a:pt x="912565" y="735330"/>
                </a:lnTo>
                <a:lnTo>
                  <a:pt x="888298" y="779780"/>
                </a:lnTo>
                <a:lnTo>
                  <a:pt x="856164" y="817880"/>
                </a:lnTo>
                <a:lnTo>
                  <a:pt x="817219" y="849630"/>
                </a:lnTo>
                <a:lnTo>
                  <a:pt x="788987" y="864870"/>
                </a:lnTo>
                <a:close/>
              </a:path>
              <a:path w="933450" h="894079">
                <a:moveTo>
                  <a:pt x="633700" y="547370"/>
                </a:moveTo>
                <a:lnTo>
                  <a:pt x="603720" y="547370"/>
                </a:lnTo>
                <a:lnTo>
                  <a:pt x="603720" y="537210"/>
                </a:lnTo>
                <a:lnTo>
                  <a:pt x="615108" y="500380"/>
                </a:lnTo>
                <a:lnTo>
                  <a:pt x="656776" y="472440"/>
                </a:lnTo>
                <a:lnTo>
                  <a:pt x="670121" y="471170"/>
                </a:lnTo>
                <a:lnTo>
                  <a:pt x="683465" y="472440"/>
                </a:lnTo>
                <a:lnTo>
                  <a:pt x="695913" y="476250"/>
                </a:lnTo>
                <a:lnTo>
                  <a:pt x="707189" y="482600"/>
                </a:lnTo>
                <a:lnTo>
                  <a:pt x="717016" y="490220"/>
                </a:lnTo>
                <a:lnTo>
                  <a:pt x="717880" y="491490"/>
                </a:lnTo>
                <a:lnTo>
                  <a:pt x="724671" y="500380"/>
                </a:lnTo>
                <a:lnTo>
                  <a:pt x="670097" y="500380"/>
                </a:lnTo>
                <a:lnTo>
                  <a:pt x="662799" y="501650"/>
                </a:lnTo>
                <a:lnTo>
                  <a:pt x="634445" y="529590"/>
                </a:lnTo>
                <a:lnTo>
                  <a:pt x="633700" y="537210"/>
                </a:lnTo>
                <a:lnTo>
                  <a:pt x="633700" y="547370"/>
                </a:lnTo>
                <a:close/>
              </a:path>
              <a:path w="933450" h="894079">
                <a:moveTo>
                  <a:pt x="736498" y="547370"/>
                </a:moveTo>
                <a:lnTo>
                  <a:pt x="706494" y="547370"/>
                </a:lnTo>
                <a:lnTo>
                  <a:pt x="706494" y="537210"/>
                </a:lnTo>
                <a:lnTo>
                  <a:pt x="705799" y="529590"/>
                </a:lnTo>
                <a:lnTo>
                  <a:pt x="703805" y="523240"/>
                </a:lnTo>
                <a:lnTo>
                  <a:pt x="700647" y="516890"/>
                </a:lnTo>
                <a:lnTo>
                  <a:pt x="696462" y="511810"/>
                </a:lnTo>
                <a:lnTo>
                  <a:pt x="695785" y="511810"/>
                </a:lnTo>
                <a:lnTo>
                  <a:pt x="690390" y="506730"/>
                </a:lnTo>
                <a:lnTo>
                  <a:pt x="684210" y="504190"/>
                </a:lnTo>
                <a:lnTo>
                  <a:pt x="677395" y="501650"/>
                </a:lnTo>
                <a:lnTo>
                  <a:pt x="670097" y="500380"/>
                </a:lnTo>
                <a:lnTo>
                  <a:pt x="724671" y="500380"/>
                </a:lnTo>
                <a:lnTo>
                  <a:pt x="725641" y="501650"/>
                </a:lnTo>
                <a:lnTo>
                  <a:pt x="731502" y="511810"/>
                </a:lnTo>
                <a:lnTo>
                  <a:pt x="735206" y="524510"/>
                </a:lnTo>
                <a:lnTo>
                  <a:pt x="736498" y="537210"/>
                </a:lnTo>
                <a:lnTo>
                  <a:pt x="736498" y="547370"/>
                </a:lnTo>
                <a:close/>
              </a:path>
              <a:path w="933450" h="894079">
                <a:moveTo>
                  <a:pt x="783021" y="795020"/>
                </a:moveTo>
                <a:lnTo>
                  <a:pt x="557197" y="795020"/>
                </a:lnTo>
                <a:lnTo>
                  <a:pt x="550478" y="788670"/>
                </a:lnTo>
                <a:lnTo>
                  <a:pt x="550478" y="553720"/>
                </a:lnTo>
                <a:lnTo>
                  <a:pt x="557197" y="547370"/>
                </a:lnTo>
                <a:lnTo>
                  <a:pt x="783021" y="547370"/>
                </a:lnTo>
                <a:lnTo>
                  <a:pt x="789740" y="553720"/>
                </a:lnTo>
                <a:lnTo>
                  <a:pt x="789740" y="576580"/>
                </a:lnTo>
                <a:lnTo>
                  <a:pt x="580482" y="576580"/>
                </a:lnTo>
                <a:lnTo>
                  <a:pt x="580482" y="765810"/>
                </a:lnTo>
                <a:lnTo>
                  <a:pt x="789740" y="765810"/>
                </a:lnTo>
                <a:lnTo>
                  <a:pt x="789740" y="788670"/>
                </a:lnTo>
                <a:lnTo>
                  <a:pt x="783021" y="795020"/>
                </a:lnTo>
                <a:close/>
              </a:path>
              <a:path w="933450" h="894079">
                <a:moveTo>
                  <a:pt x="143907" y="668020"/>
                </a:moveTo>
                <a:lnTo>
                  <a:pt x="127948" y="664210"/>
                </a:lnTo>
                <a:lnTo>
                  <a:pt x="123165" y="656590"/>
                </a:lnTo>
                <a:lnTo>
                  <a:pt x="125265" y="647700"/>
                </a:lnTo>
                <a:lnTo>
                  <a:pt x="147360" y="565150"/>
                </a:lnTo>
                <a:lnTo>
                  <a:pt x="150580" y="562610"/>
                </a:lnTo>
                <a:lnTo>
                  <a:pt x="154639" y="560070"/>
                </a:lnTo>
                <a:lnTo>
                  <a:pt x="157019" y="560070"/>
                </a:lnTo>
                <a:lnTo>
                  <a:pt x="158022" y="558800"/>
                </a:lnTo>
                <a:lnTo>
                  <a:pt x="162875" y="558800"/>
                </a:lnTo>
                <a:lnTo>
                  <a:pt x="164088" y="560070"/>
                </a:lnTo>
                <a:lnTo>
                  <a:pt x="240148" y="579120"/>
                </a:lnTo>
                <a:lnTo>
                  <a:pt x="248128" y="581660"/>
                </a:lnTo>
                <a:lnTo>
                  <a:pt x="252911" y="589280"/>
                </a:lnTo>
                <a:lnTo>
                  <a:pt x="250972" y="596900"/>
                </a:lnTo>
                <a:lnTo>
                  <a:pt x="188843" y="596900"/>
                </a:lnTo>
                <a:lnTo>
                  <a:pt x="199807" y="614680"/>
                </a:lnTo>
                <a:lnTo>
                  <a:pt x="165045" y="614680"/>
                </a:lnTo>
                <a:lnTo>
                  <a:pt x="154196" y="655320"/>
                </a:lnTo>
                <a:lnTo>
                  <a:pt x="152096" y="664210"/>
                </a:lnTo>
                <a:lnTo>
                  <a:pt x="143907" y="668020"/>
                </a:lnTo>
                <a:close/>
              </a:path>
              <a:path w="933450" h="894079">
                <a:moveTo>
                  <a:pt x="627004" y="617220"/>
                </a:moveTo>
                <a:lnTo>
                  <a:pt x="610439" y="617220"/>
                </a:lnTo>
                <a:lnTo>
                  <a:pt x="603720" y="609600"/>
                </a:lnTo>
                <a:lnTo>
                  <a:pt x="603720" y="576580"/>
                </a:lnTo>
                <a:lnTo>
                  <a:pt x="633724" y="576580"/>
                </a:lnTo>
                <a:lnTo>
                  <a:pt x="633724" y="609600"/>
                </a:lnTo>
                <a:lnTo>
                  <a:pt x="627004" y="617220"/>
                </a:lnTo>
                <a:close/>
              </a:path>
              <a:path w="933450" h="894079">
                <a:moveTo>
                  <a:pt x="729802" y="617220"/>
                </a:moveTo>
                <a:lnTo>
                  <a:pt x="713237" y="617220"/>
                </a:lnTo>
                <a:lnTo>
                  <a:pt x="706517" y="609600"/>
                </a:lnTo>
                <a:lnTo>
                  <a:pt x="706517" y="576580"/>
                </a:lnTo>
                <a:lnTo>
                  <a:pt x="736521" y="576580"/>
                </a:lnTo>
                <a:lnTo>
                  <a:pt x="736521" y="609600"/>
                </a:lnTo>
                <a:lnTo>
                  <a:pt x="729802" y="617220"/>
                </a:lnTo>
                <a:close/>
              </a:path>
              <a:path w="933450" h="894079">
                <a:moveTo>
                  <a:pt x="789740" y="765810"/>
                </a:moveTo>
                <a:lnTo>
                  <a:pt x="759759" y="765810"/>
                </a:lnTo>
                <a:lnTo>
                  <a:pt x="759759" y="576580"/>
                </a:lnTo>
                <a:lnTo>
                  <a:pt x="789740" y="576580"/>
                </a:lnTo>
                <a:lnTo>
                  <a:pt x="789740" y="765810"/>
                </a:lnTo>
                <a:close/>
              </a:path>
              <a:path w="933450" h="894079">
                <a:moveTo>
                  <a:pt x="240522" y="610870"/>
                </a:moveTo>
                <a:lnTo>
                  <a:pt x="232542" y="608330"/>
                </a:lnTo>
                <a:lnTo>
                  <a:pt x="188843" y="596900"/>
                </a:lnTo>
                <a:lnTo>
                  <a:pt x="250972" y="596900"/>
                </a:lnTo>
                <a:lnTo>
                  <a:pt x="248711" y="605790"/>
                </a:lnTo>
                <a:lnTo>
                  <a:pt x="240522" y="610870"/>
                </a:lnTo>
                <a:close/>
              </a:path>
              <a:path w="933450" h="894079">
                <a:moveTo>
                  <a:pt x="365204" y="768350"/>
                </a:moveTo>
                <a:lnTo>
                  <a:pt x="322909" y="754380"/>
                </a:lnTo>
                <a:lnTo>
                  <a:pt x="259834" y="718820"/>
                </a:lnTo>
                <a:lnTo>
                  <a:pt x="212721" y="678180"/>
                </a:lnTo>
                <a:lnTo>
                  <a:pt x="179321" y="637540"/>
                </a:lnTo>
                <a:lnTo>
                  <a:pt x="165045" y="614680"/>
                </a:lnTo>
                <a:lnTo>
                  <a:pt x="199807" y="614680"/>
                </a:lnTo>
                <a:lnTo>
                  <a:pt x="202156" y="618490"/>
                </a:lnTo>
                <a:lnTo>
                  <a:pt x="217112" y="637540"/>
                </a:lnTo>
                <a:lnTo>
                  <a:pt x="251557" y="674370"/>
                </a:lnTo>
                <a:lnTo>
                  <a:pt x="305001" y="712470"/>
                </a:lnTo>
                <a:lnTo>
                  <a:pt x="365951" y="737870"/>
                </a:lnTo>
                <a:lnTo>
                  <a:pt x="373883" y="740410"/>
                </a:lnTo>
                <a:lnTo>
                  <a:pt x="378340" y="748030"/>
                </a:lnTo>
                <a:lnTo>
                  <a:pt x="375936" y="756920"/>
                </a:lnTo>
                <a:lnTo>
                  <a:pt x="373557" y="764540"/>
                </a:lnTo>
                <a:lnTo>
                  <a:pt x="365204" y="768350"/>
                </a:lnTo>
                <a:close/>
              </a:path>
            </a:pathLst>
          </a:custGeom>
          <a:solidFill>
            <a:srgbClr val="000000"/>
          </a:solidFill>
        </p:spPr>
        <p:txBody>
          <a:bodyPr wrap="square" lIns="0" tIns="0" rIns="0" bIns="0" rtlCol="0"/>
          <a:lstStyle/>
          <a:p>
            <a:endParaRPr/>
          </a:p>
        </p:txBody>
      </p:sp>
      <p:pic>
        <p:nvPicPr>
          <p:cNvPr id="21" name="object 12">
            <a:extLst>
              <a:ext uri="{FF2B5EF4-FFF2-40B4-BE49-F238E27FC236}">
                <a16:creationId xmlns:a16="http://schemas.microsoft.com/office/drawing/2014/main" id="{3CECE567-DB53-42AC-A3C6-40F65819E138}"/>
              </a:ext>
            </a:extLst>
          </p:cNvPr>
          <p:cNvPicPr/>
          <p:nvPr/>
        </p:nvPicPr>
        <p:blipFill>
          <a:blip r:embed="rId8" cstate="print"/>
          <a:stretch>
            <a:fillRect/>
          </a:stretch>
        </p:blipFill>
        <p:spPr>
          <a:xfrm>
            <a:off x="1518144" y="4476140"/>
            <a:ext cx="885568" cy="885189"/>
          </a:xfrm>
          <a:prstGeom prst="rect">
            <a:avLst/>
          </a:prstGeom>
        </p:spPr>
      </p:pic>
      <p:pic>
        <p:nvPicPr>
          <p:cNvPr id="22" name="object 13">
            <a:extLst>
              <a:ext uri="{FF2B5EF4-FFF2-40B4-BE49-F238E27FC236}">
                <a16:creationId xmlns:a16="http://schemas.microsoft.com/office/drawing/2014/main" id="{F6C26634-4764-40E9-92B8-37D4BBB01BF2}"/>
              </a:ext>
            </a:extLst>
          </p:cNvPr>
          <p:cNvPicPr/>
          <p:nvPr/>
        </p:nvPicPr>
        <p:blipFill>
          <a:blip r:embed="rId9" cstate="print"/>
          <a:stretch>
            <a:fillRect/>
          </a:stretch>
        </p:blipFill>
        <p:spPr>
          <a:xfrm>
            <a:off x="10408856" y="7031880"/>
            <a:ext cx="763426" cy="753110"/>
          </a:xfrm>
          <a:prstGeom prst="rect">
            <a:avLst/>
          </a:prstGeom>
        </p:spPr>
      </p:pic>
      <p:sp>
        <p:nvSpPr>
          <p:cNvPr id="23" name="object 14">
            <a:extLst>
              <a:ext uri="{FF2B5EF4-FFF2-40B4-BE49-F238E27FC236}">
                <a16:creationId xmlns:a16="http://schemas.microsoft.com/office/drawing/2014/main" id="{0DFF3233-AA5E-4D5B-BBBB-CA57D9592716}"/>
              </a:ext>
            </a:extLst>
          </p:cNvPr>
          <p:cNvSpPr/>
          <p:nvPr/>
        </p:nvSpPr>
        <p:spPr>
          <a:xfrm>
            <a:off x="4635701" y="5665866"/>
            <a:ext cx="788670" cy="770890"/>
          </a:xfrm>
          <a:custGeom>
            <a:avLst/>
            <a:gdLst/>
            <a:ahLst/>
            <a:cxnLst/>
            <a:rect l="l" t="t" r="r" b="b"/>
            <a:pathLst>
              <a:path w="788670" h="770889">
                <a:moveTo>
                  <a:pt x="754242" y="770889"/>
                </a:moveTo>
                <a:lnTo>
                  <a:pt x="33895" y="770889"/>
                </a:lnTo>
                <a:lnTo>
                  <a:pt x="28910" y="769619"/>
                </a:lnTo>
                <a:lnTo>
                  <a:pt x="990" y="741679"/>
                </a:lnTo>
                <a:lnTo>
                  <a:pt x="0" y="736599"/>
                </a:lnTo>
                <a:lnTo>
                  <a:pt x="1" y="33019"/>
                </a:lnTo>
                <a:lnTo>
                  <a:pt x="992" y="27939"/>
                </a:lnTo>
                <a:lnTo>
                  <a:pt x="4958" y="19049"/>
                </a:lnTo>
                <a:lnTo>
                  <a:pt x="7782" y="13969"/>
                </a:lnTo>
                <a:lnTo>
                  <a:pt x="15110" y="7619"/>
                </a:lnTo>
                <a:lnTo>
                  <a:pt x="19336" y="3809"/>
                </a:lnTo>
                <a:lnTo>
                  <a:pt x="28911" y="0"/>
                </a:lnTo>
                <a:lnTo>
                  <a:pt x="49244" y="0"/>
                </a:lnTo>
                <a:lnTo>
                  <a:pt x="58819" y="3809"/>
                </a:lnTo>
                <a:lnTo>
                  <a:pt x="63045" y="7619"/>
                </a:lnTo>
                <a:lnTo>
                  <a:pt x="70374" y="13969"/>
                </a:lnTo>
                <a:lnTo>
                  <a:pt x="73197" y="19049"/>
                </a:lnTo>
                <a:lnTo>
                  <a:pt x="36547" y="19049"/>
                </a:lnTo>
                <a:lnTo>
                  <a:pt x="34113" y="20319"/>
                </a:lnTo>
                <a:lnTo>
                  <a:pt x="19990" y="35559"/>
                </a:lnTo>
                <a:lnTo>
                  <a:pt x="19997" y="734059"/>
                </a:lnTo>
                <a:lnTo>
                  <a:pt x="20487" y="736599"/>
                </a:lnTo>
                <a:lnTo>
                  <a:pt x="22430" y="741679"/>
                </a:lnTo>
                <a:lnTo>
                  <a:pt x="23809" y="742949"/>
                </a:lnTo>
                <a:lnTo>
                  <a:pt x="27386" y="746759"/>
                </a:lnTo>
                <a:lnTo>
                  <a:pt x="29447" y="748029"/>
                </a:lnTo>
                <a:lnTo>
                  <a:pt x="34117" y="750569"/>
                </a:lnTo>
                <a:lnTo>
                  <a:pt x="783675" y="750569"/>
                </a:lnTo>
                <a:lnTo>
                  <a:pt x="783179" y="751839"/>
                </a:lnTo>
                <a:lnTo>
                  <a:pt x="780356" y="755649"/>
                </a:lnTo>
                <a:lnTo>
                  <a:pt x="773027" y="763269"/>
                </a:lnTo>
                <a:lnTo>
                  <a:pt x="768801" y="765809"/>
                </a:lnTo>
                <a:lnTo>
                  <a:pt x="759227" y="769619"/>
                </a:lnTo>
                <a:lnTo>
                  <a:pt x="754242" y="770889"/>
                </a:lnTo>
                <a:close/>
              </a:path>
              <a:path w="788670" h="770889">
                <a:moveTo>
                  <a:pt x="783675" y="750569"/>
                </a:moveTo>
                <a:lnTo>
                  <a:pt x="754026" y="750569"/>
                </a:lnTo>
                <a:lnTo>
                  <a:pt x="758703" y="748029"/>
                </a:lnTo>
                <a:lnTo>
                  <a:pt x="760768" y="746759"/>
                </a:lnTo>
                <a:lnTo>
                  <a:pt x="764348" y="742949"/>
                </a:lnTo>
                <a:lnTo>
                  <a:pt x="765727" y="741679"/>
                </a:lnTo>
                <a:lnTo>
                  <a:pt x="767664" y="736599"/>
                </a:lnTo>
                <a:lnTo>
                  <a:pt x="768149" y="734059"/>
                </a:lnTo>
                <a:lnTo>
                  <a:pt x="768149" y="728979"/>
                </a:lnTo>
                <a:lnTo>
                  <a:pt x="767664" y="726439"/>
                </a:lnTo>
                <a:lnTo>
                  <a:pt x="765727" y="721359"/>
                </a:lnTo>
                <a:lnTo>
                  <a:pt x="764348" y="720089"/>
                </a:lnTo>
                <a:lnTo>
                  <a:pt x="760768" y="716279"/>
                </a:lnTo>
                <a:lnTo>
                  <a:pt x="758703" y="715009"/>
                </a:lnTo>
                <a:lnTo>
                  <a:pt x="754026" y="712469"/>
                </a:lnTo>
                <a:lnTo>
                  <a:pt x="58167" y="712469"/>
                </a:lnTo>
                <a:lnTo>
                  <a:pt x="58165" y="35559"/>
                </a:lnTo>
                <a:lnTo>
                  <a:pt x="44043" y="20319"/>
                </a:lnTo>
                <a:lnTo>
                  <a:pt x="41608" y="19049"/>
                </a:lnTo>
                <a:lnTo>
                  <a:pt x="73197" y="19049"/>
                </a:lnTo>
                <a:lnTo>
                  <a:pt x="77163" y="27939"/>
                </a:lnTo>
                <a:lnTo>
                  <a:pt x="78155" y="33019"/>
                </a:lnTo>
                <a:lnTo>
                  <a:pt x="78155" y="692149"/>
                </a:lnTo>
                <a:lnTo>
                  <a:pt x="754242" y="692149"/>
                </a:lnTo>
                <a:lnTo>
                  <a:pt x="787146" y="721359"/>
                </a:lnTo>
                <a:lnTo>
                  <a:pt x="788137" y="726439"/>
                </a:lnTo>
                <a:lnTo>
                  <a:pt x="788137" y="736599"/>
                </a:lnTo>
                <a:lnTo>
                  <a:pt x="787146" y="741679"/>
                </a:lnTo>
                <a:lnTo>
                  <a:pt x="783675" y="750569"/>
                </a:lnTo>
                <a:close/>
              </a:path>
              <a:path w="788670" h="770889">
                <a:moveTo>
                  <a:pt x="228963" y="652779"/>
                </a:moveTo>
                <a:lnTo>
                  <a:pt x="150393" y="652779"/>
                </a:lnTo>
                <a:lnTo>
                  <a:pt x="146732" y="651509"/>
                </a:lnTo>
                <a:lnTo>
                  <a:pt x="125491" y="627379"/>
                </a:lnTo>
                <a:lnTo>
                  <a:pt x="125491" y="88899"/>
                </a:lnTo>
                <a:lnTo>
                  <a:pt x="150375" y="63499"/>
                </a:lnTo>
                <a:lnTo>
                  <a:pt x="228945" y="63499"/>
                </a:lnTo>
                <a:lnTo>
                  <a:pt x="252630" y="83819"/>
                </a:lnTo>
                <a:lnTo>
                  <a:pt x="151792" y="83819"/>
                </a:lnTo>
                <a:lnTo>
                  <a:pt x="149736" y="85089"/>
                </a:lnTo>
                <a:lnTo>
                  <a:pt x="146331" y="87629"/>
                </a:lnTo>
                <a:lnTo>
                  <a:pt x="145478" y="90169"/>
                </a:lnTo>
                <a:lnTo>
                  <a:pt x="145458" y="626109"/>
                </a:lnTo>
                <a:lnTo>
                  <a:pt x="146311" y="627379"/>
                </a:lnTo>
                <a:lnTo>
                  <a:pt x="149717" y="631189"/>
                </a:lnTo>
                <a:lnTo>
                  <a:pt x="151772" y="632459"/>
                </a:lnTo>
                <a:lnTo>
                  <a:pt x="252534" y="632459"/>
                </a:lnTo>
                <a:lnTo>
                  <a:pt x="250203" y="637539"/>
                </a:lnTo>
                <a:lnTo>
                  <a:pt x="248129" y="641349"/>
                </a:lnTo>
                <a:lnTo>
                  <a:pt x="242751" y="646429"/>
                </a:lnTo>
                <a:lnTo>
                  <a:pt x="239649" y="648969"/>
                </a:lnTo>
                <a:lnTo>
                  <a:pt x="232622" y="651509"/>
                </a:lnTo>
                <a:lnTo>
                  <a:pt x="228963" y="652779"/>
                </a:lnTo>
                <a:close/>
              </a:path>
              <a:path w="788670" h="770889">
                <a:moveTo>
                  <a:pt x="252534" y="632459"/>
                </a:moveTo>
                <a:lnTo>
                  <a:pt x="227547" y="632459"/>
                </a:lnTo>
                <a:lnTo>
                  <a:pt x="229602" y="631189"/>
                </a:lnTo>
                <a:lnTo>
                  <a:pt x="233008" y="627379"/>
                </a:lnTo>
                <a:lnTo>
                  <a:pt x="233860" y="626109"/>
                </a:lnTo>
                <a:lnTo>
                  <a:pt x="233860" y="90169"/>
                </a:lnTo>
                <a:lnTo>
                  <a:pt x="233011" y="87629"/>
                </a:lnTo>
                <a:lnTo>
                  <a:pt x="229615" y="85089"/>
                </a:lnTo>
                <a:lnTo>
                  <a:pt x="227563" y="83819"/>
                </a:lnTo>
                <a:lnTo>
                  <a:pt x="252630" y="83819"/>
                </a:lnTo>
                <a:lnTo>
                  <a:pt x="253116" y="85089"/>
                </a:lnTo>
                <a:lnTo>
                  <a:pt x="253847" y="88899"/>
                </a:lnTo>
                <a:lnTo>
                  <a:pt x="253847" y="627379"/>
                </a:lnTo>
                <a:lnTo>
                  <a:pt x="253117" y="631189"/>
                </a:lnTo>
                <a:lnTo>
                  <a:pt x="252534" y="632459"/>
                </a:lnTo>
                <a:close/>
              </a:path>
              <a:path w="788670" h="770889">
                <a:moveTo>
                  <a:pt x="401034" y="652779"/>
                </a:moveTo>
                <a:lnTo>
                  <a:pt x="322462" y="652779"/>
                </a:lnTo>
                <a:lnTo>
                  <a:pt x="318801" y="651509"/>
                </a:lnTo>
                <a:lnTo>
                  <a:pt x="297560" y="627379"/>
                </a:lnTo>
                <a:lnTo>
                  <a:pt x="297560" y="181609"/>
                </a:lnTo>
                <a:lnTo>
                  <a:pt x="322462" y="156209"/>
                </a:lnTo>
                <a:lnTo>
                  <a:pt x="401035" y="156209"/>
                </a:lnTo>
                <a:lnTo>
                  <a:pt x="424728" y="176529"/>
                </a:lnTo>
                <a:lnTo>
                  <a:pt x="323860" y="176529"/>
                </a:lnTo>
                <a:lnTo>
                  <a:pt x="321804" y="177799"/>
                </a:lnTo>
                <a:lnTo>
                  <a:pt x="318399" y="180339"/>
                </a:lnTo>
                <a:lnTo>
                  <a:pt x="317547" y="182879"/>
                </a:lnTo>
                <a:lnTo>
                  <a:pt x="317547" y="626109"/>
                </a:lnTo>
                <a:lnTo>
                  <a:pt x="318399" y="627379"/>
                </a:lnTo>
                <a:lnTo>
                  <a:pt x="321805" y="631189"/>
                </a:lnTo>
                <a:lnTo>
                  <a:pt x="323860" y="632459"/>
                </a:lnTo>
                <a:lnTo>
                  <a:pt x="424629" y="632459"/>
                </a:lnTo>
                <a:lnTo>
                  <a:pt x="422293" y="637539"/>
                </a:lnTo>
                <a:lnTo>
                  <a:pt x="420218" y="641349"/>
                </a:lnTo>
                <a:lnTo>
                  <a:pt x="414833" y="646429"/>
                </a:lnTo>
                <a:lnTo>
                  <a:pt x="411729" y="648969"/>
                </a:lnTo>
                <a:lnTo>
                  <a:pt x="404696" y="651509"/>
                </a:lnTo>
                <a:lnTo>
                  <a:pt x="401034" y="652779"/>
                </a:lnTo>
                <a:close/>
              </a:path>
              <a:path w="788670" h="770889">
                <a:moveTo>
                  <a:pt x="424629" y="632459"/>
                </a:moveTo>
                <a:lnTo>
                  <a:pt x="399636" y="632459"/>
                </a:lnTo>
                <a:lnTo>
                  <a:pt x="401692" y="631189"/>
                </a:lnTo>
                <a:lnTo>
                  <a:pt x="405101" y="627379"/>
                </a:lnTo>
                <a:lnTo>
                  <a:pt x="405956" y="626109"/>
                </a:lnTo>
                <a:lnTo>
                  <a:pt x="405959" y="182879"/>
                </a:lnTo>
                <a:lnTo>
                  <a:pt x="405105" y="180339"/>
                </a:lnTo>
                <a:lnTo>
                  <a:pt x="401695" y="177799"/>
                </a:lnTo>
                <a:lnTo>
                  <a:pt x="399638" y="176529"/>
                </a:lnTo>
                <a:lnTo>
                  <a:pt x="424728" y="176529"/>
                </a:lnTo>
                <a:lnTo>
                  <a:pt x="425215" y="177799"/>
                </a:lnTo>
                <a:lnTo>
                  <a:pt x="425946" y="181609"/>
                </a:lnTo>
                <a:lnTo>
                  <a:pt x="425945" y="627379"/>
                </a:lnTo>
                <a:lnTo>
                  <a:pt x="425213" y="631189"/>
                </a:lnTo>
                <a:lnTo>
                  <a:pt x="424629" y="632459"/>
                </a:lnTo>
                <a:close/>
              </a:path>
              <a:path w="788670" h="770889">
                <a:moveTo>
                  <a:pt x="565756" y="652779"/>
                </a:moveTo>
                <a:lnTo>
                  <a:pt x="487185" y="652779"/>
                </a:lnTo>
                <a:lnTo>
                  <a:pt x="483522" y="651509"/>
                </a:lnTo>
                <a:lnTo>
                  <a:pt x="462273" y="627379"/>
                </a:lnTo>
                <a:lnTo>
                  <a:pt x="462273" y="342899"/>
                </a:lnTo>
                <a:lnTo>
                  <a:pt x="487175" y="317499"/>
                </a:lnTo>
                <a:lnTo>
                  <a:pt x="565747" y="317499"/>
                </a:lnTo>
                <a:lnTo>
                  <a:pt x="589334" y="337819"/>
                </a:lnTo>
                <a:lnTo>
                  <a:pt x="488583" y="337819"/>
                </a:lnTo>
                <a:lnTo>
                  <a:pt x="486527" y="339089"/>
                </a:lnTo>
                <a:lnTo>
                  <a:pt x="483122" y="341629"/>
                </a:lnTo>
                <a:lnTo>
                  <a:pt x="482270" y="344169"/>
                </a:lnTo>
                <a:lnTo>
                  <a:pt x="482270" y="626109"/>
                </a:lnTo>
                <a:lnTo>
                  <a:pt x="483122" y="627379"/>
                </a:lnTo>
                <a:lnTo>
                  <a:pt x="486528" y="631189"/>
                </a:lnTo>
                <a:lnTo>
                  <a:pt x="488583" y="632459"/>
                </a:lnTo>
                <a:lnTo>
                  <a:pt x="589335" y="632459"/>
                </a:lnTo>
                <a:lnTo>
                  <a:pt x="587002" y="637539"/>
                </a:lnTo>
                <a:lnTo>
                  <a:pt x="584929" y="641349"/>
                </a:lnTo>
                <a:lnTo>
                  <a:pt x="579548" y="646429"/>
                </a:lnTo>
                <a:lnTo>
                  <a:pt x="576445" y="648969"/>
                </a:lnTo>
                <a:lnTo>
                  <a:pt x="569416" y="651509"/>
                </a:lnTo>
                <a:lnTo>
                  <a:pt x="565756" y="652779"/>
                </a:lnTo>
                <a:close/>
              </a:path>
              <a:path w="788670" h="770889">
                <a:moveTo>
                  <a:pt x="589335" y="632459"/>
                </a:moveTo>
                <a:lnTo>
                  <a:pt x="564359" y="632459"/>
                </a:lnTo>
                <a:lnTo>
                  <a:pt x="566413" y="631189"/>
                </a:lnTo>
                <a:lnTo>
                  <a:pt x="569819" y="627379"/>
                </a:lnTo>
                <a:lnTo>
                  <a:pt x="570672" y="626109"/>
                </a:lnTo>
                <a:lnTo>
                  <a:pt x="570672" y="344169"/>
                </a:lnTo>
                <a:lnTo>
                  <a:pt x="569819" y="341629"/>
                </a:lnTo>
                <a:lnTo>
                  <a:pt x="566414" y="339089"/>
                </a:lnTo>
                <a:lnTo>
                  <a:pt x="564359" y="337819"/>
                </a:lnTo>
                <a:lnTo>
                  <a:pt x="589334" y="337819"/>
                </a:lnTo>
                <a:lnTo>
                  <a:pt x="589918" y="339089"/>
                </a:lnTo>
                <a:lnTo>
                  <a:pt x="590649" y="342899"/>
                </a:lnTo>
                <a:lnTo>
                  <a:pt x="590649" y="627379"/>
                </a:lnTo>
                <a:lnTo>
                  <a:pt x="589919" y="631189"/>
                </a:lnTo>
                <a:lnTo>
                  <a:pt x="589335" y="632459"/>
                </a:lnTo>
                <a:close/>
              </a:path>
              <a:path w="788670" h="770889">
                <a:moveTo>
                  <a:pt x="733275" y="652779"/>
                </a:moveTo>
                <a:lnTo>
                  <a:pt x="654704" y="652779"/>
                </a:lnTo>
                <a:lnTo>
                  <a:pt x="651039" y="651509"/>
                </a:lnTo>
                <a:lnTo>
                  <a:pt x="629764" y="627379"/>
                </a:lnTo>
                <a:lnTo>
                  <a:pt x="629764" y="468629"/>
                </a:lnTo>
                <a:lnTo>
                  <a:pt x="643974" y="448309"/>
                </a:lnTo>
                <a:lnTo>
                  <a:pt x="651005" y="444499"/>
                </a:lnTo>
                <a:lnTo>
                  <a:pt x="736901" y="444499"/>
                </a:lnTo>
                <a:lnTo>
                  <a:pt x="743936" y="448309"/>
                </a:lnTo>
                <a:lnTo>
                  <a:pt x="747040" y="449579"/>
                </a:lnTo>
                <a:lnTo>
                  <a:pt x="752426" y="455929"/>
                </a:lnTo>
                <a:lnTo>
                  <a:pt x="754501" y="458469"/>
                </a:lnTo>
                <a:lnTo>
                  <a:pt x="756933" y="464819"/>
                </a:lnTo>
                <a:lnTo>
                  <a:pt x="654049" y="464819"/>
                </a:lnTo>
                <a:lnTo>
                  <a:pt x="650644" y="468629"/>
                </a:lnTo>
                <a:lnTo>
                  <a:pt x="649791" y="471169"/>
                </a:lnTo>
                <a:lnTo>
                  <a:pt x="649791" y="626109"/>
                </a:lnTo>
                <a:lnTo>
                  <a:pt x="650644" y="627379"/>
                </a:lnTo>
                <a:lnTo>
                  <a:pt x="654050" y="631189"/>
                </a:lnTo>
                <a:lnTo>
                  <a:pt x="656105" y="632459"/>
                </a:lnTo>
                <a:lnTo>
                  <a:pt x="756835" y="632459"/>
                </a:lnTo>
                <a:lnTo>
                  <a:pt x="754504" y="637539"/>
                </a:lnTo>
                <a:lnTo>
                  <a:pt x="752432" y="641349"/>
                </a:lnTo>
                <a:lnTo>
                  <a:pt x="747056" y="646429"/>
                </a:lnTo>
                <a:lnTo>
                  <a:pt x="743956" y="648969"/>
                </a:lnTo>
                <a:lnTo>
                  <a:pt x="736932" y="651509"/>
                </a:lnTo>
                <a:lnTo>
                  <a:pt x="733275" y="652779"/>
                </a:lnTo>
                <a:close/>
              </a:path>
              <a:path w="788670" h="770889">
                <a:moveTo>
                  <a:pt x="756835" y="632459"/>
                </a:moveTo>
                <a:lnTo>
                  <a:pt x="731880" y="632459"/>
                </a:lnTo>
                <a:lnTo>
                  <a:pt x="733937" y="631189"/>
                </a:lnTo>
                <a:lnTo>
                  <a:pt x="737346" y="627379"/>
                </a:lnTo>
                <a:lnTo>
                  <a:pt x="738200" y="626109"/>
                </a:lnTo>
                <a:lnTo>
                  <a:pt x="738203" y="471169"/>
                </a:lnTo>
                <a:lnTo>
                  <a:pt x="737350" y="468629"/>
                </a:lnTo>
                <a:lnTo>
                  <a:pt x="733940" y="464819"/>
                </a:lnTo>
                <a:lnTo>
                  <a:pt x="756933" y="464819"/>
                </a:lnTo>
                <a:lnTo>
                  <a:pt x="757419" y="466089"/>
                </a:lnTo>
                <a:lnTo>
                  <a:pt x="758151" y="468629"/>
                </a:lnTo>
                <a:lnTo>
                  <a:pt x="758150" y="627379"/>
                </a:lnTo>
                <a:lnTo>
                  <a:pt x="757418" y="631189"/>
                </a:lnTo>
                <a:lnTo>
                  <a:pt x="756835" y="632459"/>
                </a:lnTo>
                <a:close/>
              </a:path>
            </a:pathLst>
          </a:custGeom>
          <a:solidFill>
            <a:srgbClr val="000000"/>
          </a:solidFill>
        </p:spPr>
        <p:txBody>
          <a:bodyPr wrap="square" lIns="0" tIns="0" rIns="0" bIns="0" rtlCol="0"/>
          <a:lstStyle/>
          <a:p>
            <a:endParaRPr/>
          </a:p>
        </p:txBody>
      </p:sp>
      <p:pic>
        <p:nvPicPr>
          <p:cNvPr id="24" name="object 15">
            <a:extLst>
              <a:ext uri="{FF2B5EF4-FFF2-40B4-BE49-F238E27FC236}">
                <a16:creationId xmlns:a16="http://schemas.microsoft.com/office/drawing/2014/main" id="{66E5D1B3-2CDD-45C1-B78E-A42F7B061030}"/>
              </a:ext>
            </a:extLst>
          </p:cNvPr>
          <p:cNvPicPr/>
          <p:nvPr/>
        </p:nvPicPr>
        <p:blipFill>
          <a:blip r:embed="rId10" cstate="print"/>
          <a:stretch>
            <a:fillRect/>
          </a:stretch>
        </p:blipFill>
        <p:spPr>
          <a:xfrm>
            <a:off x="11726465" y="7036612"/>
            <a:ext cx="880532" cy="736600"/>
          </a:xfrm>
          <a:prstGeom prst="rect">
            <a:avLst/>
          </a:prstGeom>
        </p:spPr>
      </p:pic>
      <p:sp>
        <p:nvSpPr>
          <p:cNvPr id="25" name="object 16">
            <a:extLst>
              <a:ext uri="{FF2B5EF4-FFF2-40B4-BE49-F238E27FC236}">
                <a16:creationId xmlns:a16="http://schemas.microsoft.com/office/drawing/2014/main" id="{192A185C-C257-44E6-9036-F1AC0EA9BB48}"/>
              </a:ext>
            </a:extLst>
          </p:cNvPr>
          <p:cNvSpPr/>
          <p:nvPr/>
        </p:nvSpPr>
        <p:spPr>
          <a:xfrm>
            <a:off x="3110724" y="5654131"/>
            <a:ext cx="703580" cy="770890"/>
          </a:xfrm>
          <a:custGeom>
            <a:avLst/>
            <a:gdLst/>
            <a:ahLst/>
            <a:cxnLst/>
            <a:rect l="l" t="t" r="r" b="b"/>
            <a:pathLst>
              <a:path w="703579" h="770889">
                <a:moveTo>
                  <a:pt x="657945" y="713740"/>
                </a:moveTo>
                <a:lnTo>
                  <a:pt x="44963" y="713740"/>
                </a:lnTo>
                <a:lnTo>
                  <a:pt x="38293" y="712470"/>
                </a:lnTo>
                <a:lnTo>
                  <a:pt x="35055" y="711200"/>
                </a:lnTo>
                <a:lnTo>
                  <a:pt x="28774" y="708660"/>
                </a:lnTo>
                <a:lnTo>
                  <a:pt x="25792" y="706120"/>
                </a:lnTo>
                <a:lnTo>
                  <a:pt x="20142" y="702310"/>
                </a:lnTo>
                <a:lnTo>
                  <a:pt x="17529" y="701040"/>
                </a:lnTo>
                <a:lnTo>
                  <a:pt x="12727" y="695960"/>
                </a:lnTo>
                <a:lnTo>
                  <a:pt x="10584" y="693420"/>
                </a:lnTo>
                <a:lnTo>
                  <a:pt x="6813" y="687070"/>
                </a:lnTo>
                <a:lnTo>
                  <a:pt x="5221" y="684530"/>
                </a:lnTo>
                <a:lnTo>
                  <a:pt x="0" y="48260"/>
                </a:lnTo>
                <a:lnTo>
                  <a:pt x="328" y="44450"/>
                </a:lnTo>
                <a:lnTo>
                  <a:pt x="20142" y="10160"/>
                </a:lnTo>
                <a:lnTo>
                  <a:pt x="44963" y="0"/>
                </a:lnTo>
                <a:lnTo>
                  <a:pt x="661522" y="0"/>
                </a:lnTo>
                <a:lnTo>
                  <a:pt x="694467" y="22860"/>
                </a:lnTo>
                <a:lnTo>
                  <a:pt x="696494" y="26670"/>
                </a:lnTo>
                <a:lnTo>
                  <a:pt x="48496" y="26670"/>
                </a:lnTo>
                <a:lnTo>
                  <a:pt x="45383" y="27940"/>
                </a:lnTo>
                <a:lnTo>
                  <a:pt x="27343" y="184150"/>
                </a:lnTo>
                <a:lnTo>
                  <a:pt x="109174" y="184150"/>
                </a:lnTo>
                <a:lnTo>
                  <a:pt x="109177" y="210820"/>
                </a:lnTo>
                <a:lnTo>
                  <a:pt x="27343" y="210820"/>
                </a:lnTo>
                <a:lnTo>
                  <a:pt x="27343" y="238760"/>
                </a:lnTo>
                <a:lnTo>
                  <a:pt x="109179" y="238760"/>
                </a:lnTo>
                <a:lnTo>
                  <a:pt x="109182" y="265430"/>
                </a:lnTo>
                <a:lnTo>
                  <a:pt x="27343" y="265430"/>
                </a:lnTo>
                <a:lnTo>
                  <a:pt x="27343" y="445770"/>
                </a:lnTo>
                <a:lnTo>
                  <a:pt x="109198" y="445770"/>
                </a:lnTo>
                <a:lnTo>
                  <a:pt x="109201" y="472440"/>
                </a:lnTo>
                <a:lnTo>
                  <a:pt x="27343" y="472440"/>
                </a:lnTo>
                <a:lnTo>
                  <a:pt x="27343" y="500380"/>
                </a:lnTo>
                <a:lnTo>
                  <a:pt x="109203" y="500380"/>
                </a:lnTo>
                <a:lnTo>
                  <a:pt x="109206" y="527050"/>
                </a:lnTo>
                <a:lnTo>
                  <a:pt x="27442" y="527050"/>
                </a:lnTo>
                <a:lnTo>
                  <a:pt x="27437" y="668020"/>
                </a:lnTo>
                <a:lnTo>
                  <a:pt x="29830" y="674370"/>
                </a:lnTo>
                <a:lnTo>
                  <a:pt x="34621" y="678180"/>
                </a:lnTo>
                <a:lnTo>
                  <a:pt x="38069" y="681990"/>
                </a:lnTo>
                <a:lnTo>
                  <a:pt x="42200" y="684530"/>
                </a:lnTo>
                <a:lnTo>
                  <a:pt x="47013" y="685800"/>
                </a:lnTo>
                <a:lnTo>
                  <a:pt x="696965" y="685800"/>
                </a:lnTo>
                <a:lnTo>
                  <a:pt x="696168" y="687070"/>
                </a:lnTo>
                <a:lnTo>
                  <a:pt x="692388" y="693420"/>
                </a:lnTo>
                <a:lnTo>
                  <a:pt x="690240" y="695960"/>
                </a:lnTo>
                <a:lnTo>
                  <a:pt x="685427" y="701040"/>
                </a:lnTo>
                <a:lnTo>
                  <a:pt x="682809" y="702310"/>
                </a:lnTo>
                <a:lnTo>
                  <a:pt x="677148" y="706120"/>
                </a:lnTo>
                <a:lnTo>
                  <a:pt x="674160" y="708660"/>
                </a:lnTo>
                <a:lnTo>
                  <a:pt x="667868" y="711200"/>
                </a:lnTo>
                <a:lnTo>
                  <a:pt x="664625" y="712470"/>
                </a:lnTo>
                <a:lnTo>
                  <a:pt x="657945" y="713740"/>
                </a:lnTo>
                <a:close/>
              </a:path>
              <a:path w="703579" h="770889">
                <a:moveTo>
                  <a:pt x="696965" y="685800"/>
                </a:moveTo>
                <a:lnTo>
                  <a:pt x="657534" y="685800"/>
                </a:lnTo>
                <a:lnTo>
                  <a:pt x="663532" y="683260"/>
                </a:lnTo>
                <a:lnTo>
                  <a:pt x="666180" y="680720"/>
                </a:lnTo>
                <a:lnTo>
                  <a:pt x="670770" y="676910"/>
                </a:lnTo>
                <a:lnTo>
                  <a:pt x="672541" y="673100"/>
                </a:lnTo>
                <a:lnTo>
                  <a:pt x="675028" y="668020"/>
                </a:lnTo>
                <a:lnTo>
                  <a:pt x="675650" y="664210"/>
                </a:lnTo>
                <a:lnTo>
                  <a:pt x="675653" y="106680"/>
                </a:lnTo>
                <a:lnTo>
                  <a:pt x="675560" y="44450"/>
                </a:lnTo>
                <a:lnTo>
                  <a:pt x="673167" y="39370"/>
                </a:lnTo>
                <a:lnTo>
                  <a:pt x="664880" y="30480"/>
                </a:lnTo>
                <a:lnTo>
                  <a:pt x="660717" y="29210"/>
                </a:lnTo>
                <a:lnTo>
                  <a:pt x="655885" y="27940"/>
                </a:lnTo>
                <a:lnTo>
                  <a:pt x="655000" y="27940"/>
                </a:lnTo>
                <a:lnTo>
                  <a:pt x="653699" y="26670"/>
                </a:lnTo>
                <a:lnTo>
                  <a:pt x="696494" y="26670"/>
                </a:lnTo>
                <a:lnTo>
                  <a:pt x="699197" y="31750"/>
                </a:lnTo>
                <a:lnTo>
                  <a:pt x="702039" y="41910"/>
                </a:lnTo>
                <a:lnTo>
                  <a:pt x="702994" y="52070"/>
                </a:lnTo>
                <a:lnTo>
                  <a:pt x="702997" y="664210"/>
                </a:lnTo>
                <a:lnTo>
                  <a:pt x="702669" y="668020"/>
                </a:lnTo>
                <a:lnTo>
                  <a:pt x="701346" y="674370"/>
                </a:lnTo>
                <a:lnTo>
                  <a:pt x="700364" y="678180"/>
                </a:lnTo>
                <a:lnTo>
                  <a:pt x="697763" y="684530"/>
                </a:lnTo>
                <a:lnTo>
                  <a:pt x="696965" y="685800"/>
                </a:lnTo>
                <a:close/>
              </a:path>
              <a:path w="703579" h="770889">
                <a:moveTo>
                  <a:pt x="109174" y="184150"/>
                </a:moveTo>
                <a:lnTo>
                  <a:pt x="78406" y="184150"/>
                </a:lnTo>
                <a:lnTo>
                  <a:pt x="78400" y="120650"/>
                </a:lnTo>
                <a:lnTo>
                  <a:pt x="79522" y="115570"/>
                </a:lnTo>
                <a:lnTo>
                  <a:pt x="111228" y="82550"/>
                </a:lnTo>
                <a:lnTo>
                  <a:pt x="116896" y="81280"/>
                </a:lnTo>
                <a:lnTo>
                  <a:pt x="580108" y="81280"/>
                </a:lnTo>
                <a:lnTo>
                  <a:pt x="588990" y="82550"/>
                </a:lnTo>
                <a:lnTo>
                  <a:pt x="597196" y="85090"/>
                </a:lnTo>
                <a:lnTo>
                  <a:pt x="604726" y="88900"/>
                </a:lnTo>
                <a:lnTo>
                  <a:pt x="611580" y="95250"/>
                </a:lnTo>
                <a:lnTo>
                  <a:pt x="617303" y="101600"/>
                </a:lnTo>
                <a:lnTo>
                  <a:pt x="621350" y="109220"/>
                </a:lnTo>
                <a:lnTo>
                  <a:pt x="622391" y="113030"/>
                </a:lnTo>
                <a:lnTo>
                  <a:pt x="119300" y="113030"/>
                </a:lnTo>
                <a:lnTo>
                  <a:pt x="115942" y="114300"/>
                </a:lnTo>
                <a:lnTo>
                  <a:pt x="109169" y="124460"/>
                </a:lnTo>
                <a:lnTo>
                  <a:pt x="109174" y="184150"/>
                </a:lnTo>
                <a:close/>
              </a:path>
              <a:path w="703579" h="770889">
                <a:moveTo>
                  <a:pt x="622471" y="605790"/>
                </a:moveTo>
                <a:lnTo>
                  <a:pt x="583904" y="605790"/>
                </a:lnTo>
                <a:lnTo>
                  <a:pt x="587146" y="604520"/>
                </a:lnTo>
                <a:lnTo>
                  <a:pt x="592534" y="598170"/>
                </a:lnTo>
                <a:lnTo>
                  <a:pt x="593877" y="595630"/>
                </a:lnTo>
                <a:lnTo>
                  <a:pt x="593807" y="123190"/>
                </a:lnTo>
                <a:lnTo>
                  <a:pt x="592460" y="119380"/>
                </a:lnTo>
                <a:lnTo>
                  <a:pt x="587782" y="114300"/>
                </a:lnTo>
                <a:lnTo>
                  <a:pt x="585432" y="113030"/>
                </a:lnTo>
                <a:lnTo>
                  <a:pt x="622391" y="113030"/>
                </a:lnTo>
                <a:lnTo>
                  <a:pt x="623779" y="118110"/>
                </a:lnTo>
                <a:lnTo>
                  <a:pt x="624591" y="127000"/>
                </a:lnTo>
                <a:lnTo>
                  <a:pt x="624596" y="596900"/>
                </a:lnTo>
                <a:lnTo>
                  <a:pt x="623472" y="603250"/>
                </a:lnTo>
                <a:lnTo>
                  <a:pt x="622471" y="605790"/>
                </a:lnTo>
                <a:close/>
              </a:path>
              <a:path w="703579" h="770889">
                <a:moveTo>
                  <a:pt x="213064" y="525780"/>
                </a:moveTo>
                <a:lnTo>
                  <a:pt x="204060" y="525780"/>
                </a:lnTo>
                <a:lnTo>
                  <a:pt x="200657" y="524510"/>
                </a:lnTo>
                <a:lnTo>
                  <a:pt x="197849" y="520700"/>
                </a:lnTo>
                <a:lnTo>
                  <a:pt x="196374" y="519430"/>
                </a:lnTo>
                <a:lnTo>
                  <a:pt x="195270" y="518160"/>
                </a:lnTo>
                <a:lnTo>
                  <a:pt x="193803" y="514350"/>
                </a:lnTo>
                <a:lnTo>
                  <a:pt x="193501" y="511810"/>
                </a:lnTo>
                <a:lnTo>
                  <a:pt x="193763" y="508000"/>
                </a:lnTo>
                <a:lnTo>
                  <a:pt x="194314" y="505460"/>
                </a:lnTo>
                <a:lnTo>
                  <a:pt x="196259" y="501650"/>
                </a:lnTo>
                <a:lnTo>
                  <a:pt x="197572" y="500380"/>
                </a:lnTo>
                <a:lnTo>
                  <a:pt x="199226" y="497840"/>
                </a:lnTo>
                <a:lnTo>
                  <a:pt x="240237" y="457200"/>
                </a:lnTo>
                <a:lnTo>
                  <a:pt x="235124" y="450850"/>
                </a:lnTo>
                <a:lnTo>
                  <a:pt x="230583" y="443230"/>
                </a:lnTo>
                <a:lnTo>
                  <a:pt x="213882" y="406400"/>
                </a:lnTo>
                <a:lnTo>
                  <a:pt x="208404" y="374650"/>
                </a:lnTo>
                <a:lnTo>
                  <a:pt x="208408" y="358140"/>
                </a:lnTo>
                <a:lnTo>
                  <a:pt x="219329" y="309880"/>
                </a:lnTo>
                <a:lnTo>
                  <a:pt x="240277" y="274320"/>
                </a:lnTo>
                <a:lnTo>
                  <a:pt x="199285" y="233680"/>
                </a:lnTo>
                <a:lnTo>
                  <a:pt x="194410" y="229870"/>
                </a:lnTo>
                <a:lnTo>
                  <a:pt x="192689" y="223520"/>
                </a:lnTo>
                <a:lnTo>
                  <a:pt x="194122" y="217170"/>
                </a:lnTo>
                <a:lnTo>
                  <a:pt x="195586" y="212090"/>
                </a:lnTo>
                <a:lnTo>
                  <a:pt x="199032" y="208280"/>
                </a:lnTo>
                <a:lnTo>
                  <a:pt x="204458" y="207010"/>
                </a:lnTo>
                <a:lnTo>
                  <a:pt x="210824" y="205740"/>
                </a:lnTo>
                <a:lnTo>
                  <a:pt x="216172" y="207010"/>
                </a:lnTo>
                <a:lnTo>
                  <a:pt x="220499" y="212090"/>
                </a:lnTo>
                <a:lnTo>
                  <a:pt x="261490" y="254000"/>
                </a:lnTo>
                <a:lnTo>
                  <a:pt x="326428" y="254000"/>
                </a:lnTo>
                <a:lnTo>
                  <a:pt x="320325" y="255270"/>
                </a:lnTo>
                <a:lnTo>
                  <a:pt x="308383" y="259080"/>
                </a:lnTo>
                <a:lnTo>
                  <a:pt x="302624" y="261620"/>
                </a:lnTo>
                <a:lnTo>
                  <a:pt x="291535" y="267970"/>
                </a:lnTo>
                <a:lnTo>
                  <a:pt x="286281" y="271780"/>
                </a:lnTo>
                <a:lnTo>
                  <a:pt x="281317" y="275590"/>
                </a:lnTo>
                <a:lnTo>
                  <a:pt x="276088" y="279400"/>
                </a:lnTo>
                <a:lnTo>
                  <a:pt x="248608" y="316230"/>
                </a:lnTo>
                <a:lnTo>
                  <a:pt x="238265" y="353060"/>
                </a:lnTo>
                <a:lnTo>
                  <a:pt x="237741" y="372110"/>
                </a:lnTo>
                <a:lnTo>
                  <a:pt x="238266" y="378460"/>
                </a:lnTo>
                <a:lnTo>
                  <a:pt x="248615" y="415290"/>
                </a:lnTo>
                <a:lnTo>
                  <a:pt x="271138" y="447040"/>
                </a:lnTo>
                <a:lnTo>
                  <a:pt x="281327" y="455930"/>
                </a:lnTo>
                <a:lnTo>
                  <a:pt x="286290" y="459740"/>
                </a:lnTo>
                <a:lnTo>
                  <a:pt x="291544" y="463550"/>
                </a:lnTo>
                <a:lnTo>
                  <a:pt x="302631" y="469900"/>
                </a:lnTo>
                <a:lnTo>
                  <a:pt x="308389" y="472440"/>
                </a:lnTo>
                <a:lnTo>
                  <a:pt x="320330" y="476250"/>
                </a:lnTo>
                <a:lnTo>
                  <a:pt x="326431" y="478790"/>
                </a:lnTo>
                <a:lnTo>
                  <a:pt x="261451" y="478790"/>
                </a:lnTo>
                <a:lnTo>
                  <a:pt x="220440" y="519430"/>
                </a:lnTo>
                <a:lnTo>
                  <a:pt x="217145" y="523240"/>
                </a:lnTo>
                <a:lnTo>
                  <a:pt x="213064" y="525780"/>
                </a:lnTo>
                <a:close/>
              </a:path>
              <a:path w="703579" h="770889">
                <a:moveTo>
                  <a:pt x="483298" y="254000"/>
                </a:moveTo>
                <a:lnTo>
                  <a:pt x="441585" y="254000"/>
                </a:lnTo>
                <a:lnTo>
                  <a:pt x="482144" y="212090"/>
                </a:lnTo>
                <a:lnTo>
                  <a:pt x="486484" y="207010"/>
                </a:lnTo>
                <a:lnTo>
                  <a:pt x="491844" y="205740"/>
                </a:lnTo>
                <a:lnTo>
                  <a:pt x="498224" y="207010"/>
                </a:lnTo>
                <a:lnTo>
                  <a:pt x="503172" y="209550"/>
                </a:lnTo>
                <a:lnTo>
                  <a:pt x="506607" y="212090"/>
                </a:lnTo>
                <a:lnTo>
                  <a:pt x="508531" y="217170"/>
                </a:lnTo>
                <a:lnTo>
                  <a:pt x="506438" y="226060"/>
                </a:lnTo>
                <a:lnTo>
                  <a:pt x="497747" y="238760"/>
                </a:lnTo>
                <a:lnTo>
                  <a:pt x="487448" y="250190"/>
                </a:lnTo>
                <a:lnTo>
                  <a:pt x="483298" y="254000"/>
                </a:lnTo>
                <a:close/>
              </a:path>
              <a:path w="703579" h="770889">
                <a:moveTo>
                  <a:pt x="109179" y="238760"/>
                </a:moveTo>
                <a:lnTo>
                  <a:pt x="78484" y="238760"/>
                </a:lnTo>
                <a:lnTo>
                  <a:pt x="78484" y="210820"/>
                </a:lnTo>
                <a:lnTo>
                  <a:pt x="109177" y="210820"/>
                </a:lnTo>
                <a:lnTo>
                  <a:pt x="109179" y="238760"/>
                </a:lnTo>
                <a:close/>
              </a:path>
              <a:path w="703579" h="770889">
                <a:moveTo>
                  <a:pt x="326428" y="254000"/>
                </a:moveTo>
                <a:lnTo>
                  <a:pt x="261490" y="254000"/>
                </a:lnTo>
                <a:lnTo>
                  <a:pt x="267815" y="247650"/>
                </a:lnTo>
                <a:lnTo>
                  <a:pt x="319291" y="224790"/>
                </a:lnTo>
                <a:lnTo>
                  <a:pt x="343402" y="220980"/>
                </a:lnTo>
                <a:lnTo>
                  <a:pt x="359673" y="220980"/>
                </a:lnTo>
                <a:lnTo>
                  <a:pt x="406966" y="232410"/>
                </a:lnTo>
                <a:lnTo>
                  <a:pt x="439055" y="251460"/>
                </a:lnTo>
                <a:lnTo>
                  <a:pt x="338892" y="251460"/>
                </a:lnTo>
                <a:lnTo>
                  <a:pt x="326428" y="254000"/>
                </a:lnTo>
                <a:close/>
              </a:path>
              <a:path w="703579" h="770889">
                <a:moveTo>
                  <a:pt x="438373" y="481330"/>
                </a:moveTo>
                <a:lnTo>
                  <a:pt x="357807" y="481330"/>
                </a:lnTo>
                <a:lnTo>
                  <a:pt x="364083" y="480060"/>
                </a:lnTo>
                <a:lnTo>
                  <a:pt x="376547" y="478790"/>
                </a:lnTo>
                <a:lnTo>
                  <a:pt x="382647" y="476250"/>
                </a:lnTo>
                <a:lnTo>
                  <a:pt x="421650" y="455930"/>
                </a:lnTo>
                <a:lnTo>
                  <a:pt x="425212" y="453390"/>
                </a:lnTo>
                <a:lnTo>
                  <a:pt x="428608" y="450850"/>
                </a:lnTo>
                <a:lnTo>
                  <a:pt x="431839" y="447040"/>
                </a:lnTo>
                <a:lnTo>
                  <a:pt x="435052" y="444500"/>
                </a:lnTo>
                <a:lnTo>
                  <a:pt x="438085" y="440690"/>
                </a:lnTo>
                <a:lnTo>
                  <a:pt x="440936" y="436880"/>
                </a:lnTo>
                <a:lnTo>
                  <a:pt x="444848" y="431800"/>
                </a:lnTo>
                <a:lnTo>
                  <a:pt x="462642" y="391160"/>
                </a:lnTo>
                <a:lnTo>
                  <a:pt x="465161" y="358140"/>
                </a:lnTo>
                <a:lnTo>
                  <a:pt x="464741" y="353060"/>
                </a:lnTo>
                <a:lnTo>
                  <a:pt x="454389" y="316230"/>
                </a:lnTo>
                <a:lnTo>
                  <a:pt x="431848" y="284480"/>
                </a:lnTo>
                <a:lnTo>
                  <a:pt x="421660" y="275590"/>
                </a:lnTo>
                <a:lnTo>
                  <a:pt x="416696" y="271780"/>
                </a:lnTo>
                <a:lnTo>
                  <a:pt x="364085" y="251460"/>
                </a:lnTo>
                <a:lnTo>
                  <a:pt x="439055" y="251460"/>
                </a:lnTo>
                <a:lnTo>
                  <a:pt x="441585" y="254000"/>
                </a:lnTo>
                <a:lnTo>
                  <a:pt x="483298" y="254000"/>
                </a:lnTo>
                <a:lnTo>
                  <a:pt x="480531" y="256540"/>
                </a:lnTo>
                <a:lnTo>
                  <a:pt x="462750" y="274320"/>
                </a:lnTo>
                <a:lnTo>
                  <a:pt x="467865" y="280670"/>
                </a:lnTo>
                <a:lnTo>
                  <a:pt x="472408" y="288290"/>
                </a:lnTo>
                <a:lnTo>
                  <a:pt x="489121" y="325120"/>
                </a:lnTo>
                <a:lnTo>
                  <a:pt x="494607" y="358140"/>
                </a:lnTo>
                <a:lnTo>
                  <a:pt x="494607" y="374650"/>
                </a:lnTo>
                <a:lnTo>
                  <a:pt x="483694" y="421640"/>
                </a:lnTo>
                <a:lnTo>
                  <a:pt x="462750" y="457200"/>
                </a:lnTo>
                <a:lnTo>
                  <a:pt x="484103" y="478790"/>
                </a:lnTo>
                <a:lnTo>
                  <a:pt x="441536" y="478790"/>
                </a:lnTo>
                <a:lnTo>
                  <a:pt x="438373" y="481330"/>
                </a:lnTo>
                <a:close/>
              </a:path>
              <a:path w="703579" h="770889">
                <a:moveTo>
                  <a:pt x="109198" y="445770"/>
                </a:moveTo>
                <a:lnTo>
                  <a:pt x="78484" y="445770"/>
                </a:lnTo>
                <a:lnTo>
                  <a:pt x="78484" y="265430"/>
                </a:lnTo>
                <a:lnTo>
                  <a:pt x="109182" y="265430"/>
                </a:lnTo>
                <a:lnTo>
                  <a:pt x="109198" y="445770"/>
                </a:lnTo>
                <a:close/>
              </a:path>
              <a:path w="703579" h="770889">
                <a:moveTo>
                  <a:pt x="109203" y="500380"/>
                </a:moveTo>
                <a:lnTo>
                  <a:pt x="78484" y="500380"/>
                </a:lnTo>
                <a:lnTo>
                  <a:pt x="78484" y="472440"/>
                </a:lnTo>
                <a:lnTo>
                  <a:pt x="109201" y="472440"/>
                </a:lnTo>
                <a:lnTo>
                  <a:pt x="109203" y="500380"/>
                </a:lnTo>
                <a:close/>
              </a:path>
              <a:path w="703579" h="770889">
                <a:moveTo>
                  <a:pt x="359628" y="510540"/>
                </a:moveTo>
                <a:lnTo>
                  <a:pt x="343359" y="510540"/>
                </a:lnTo>
                <a:lnTo>
                  <a:pt x="311408" y="505460"/>
                </a:lnTo>
                <a:lnTo>
                  <a:pt x="296071" y="499110"/>
                </a:lnTo>
                <a:lnTo>
                  <a:pt x="288688" y="496570"/>
                </a:lnTo>
                <a:lnTo>
                  <a:pt x="274489" y="487680"/>
                </a:lnTo>
                <a:lnTo>
                  <a:pt x="267777" y="483870"/>
                </a:lnTo>
                <a:lnTo>
                  <a:pt x="261451" y="478790"/>
                </a:lnTo>
                <a:lnTo>
                  <a:pt x="326431" y="478790"/>
                </a:lnTo>
                <a:lnTo>
                  <a:pt x="338894" y="480060"/>
                </a:lnTo>
                <a:lnTo>
                  <a:pt x="345170" y="481330"/>
                </a:lnTo>
                <a:lnTo>
                  <a:pt x="438373" y="481330"/>
                </a:lnTo>
                <a:lnTo>
                  <a:pt x="435210" y="483870"/>
                </a:lnTo>
                <a:lnTo>
                  <a:pt x="428498" y="487680"/>
                </a:lnTo>
                <a:lnTo>
                  <a:pt x="414300" y="496570"/>
                </a:lnTo>
                <a:lnTo>
                  <a:pt x="406916" y="499110"/>
                </a:lnTo>
                <a:lnTo>
                  <a:pt x="391579" y="505460"/>
                </a:lnTo>
                <a:lnTo>
                  <a:pt x="359628" y="510540"/>
                </a:lnTo>
                <a:close/>
              </a:path>
              <a:path w="703579" h="770889">
                <a:moveTo>
                  <a:pt x="491415" y="527050"/>
                </a:moveTo>
                <a:lnTo>
                  <a:pt x="486065" y="524510"/>
                </a:lnTo>
                <a:lnTo>
                  <a:pt x="481731" y="519430"/>
                </a:lnTo>
                <a:lnTo>
                  <a:pt x="441536" y="478790"/>
                </a:lnTo>
                <a:lnTo>
                  <a:pt x="484103" y="478790"/>
                </a:lnTo>
                <a:lnTo>
                  <a:pt x="502945" y="497840"/>
                </a:lnTo>
                <a:lnTo>
                  <a:pt x="507820" y="502920"/>
                </a:lnTo>
                <a:lnTo>
                  <a:pt x="509541" y="508000"/>
                </a:lnTo>
                <a:lnTo>
                  <a:pt x="508108" y="514350"/>
                </a:lnTo>
                <a:lnTo>
                  <a:pt x="506645" y="520700"/>
                </a:lnTo>
                <a:lnTo>
                  <a:pt x="503203" y="523240"/>
                </a:lnTo>
                <a:lnTo>
                  <a:pt x="497781" y="524510"/>
                </a:lnTo>
                <a:lnTo>
                  <a:pt x="491415" y="527050"/>
                </a:lnTo>
                <a:close/>
              </a:path>
              <a:path w="703579" h="770889">
                <a:moveTo>
                  <a:pt x="586038" y="636270"/>
                </a:moveTo>
                <a:lnTo>
                  <a:pt x="116926" y="636270"/>
                </a:lnTo>
                <a:lnTo>
                  <a:pt x="111258" y="635000"/>
                </a:lnTo>
                <a:lnTo>
                  <a:pt x="79552" y="603250"/>
                </a:lnTo>
                <a:lnTo>
                  <a:pt x="78430" y="596900"/>
                </a:lnTo>
                <a:lnTo>
                  <a:pt x="78435" y="527050"/>
                </a:lnTo>
                <a:lnTo>
                  <a:pt x="109206" y="527050"/>
                </a:lnTo>
                <a:lnTo>
                  <a:pt x="109212" y="595630"/>
                </a:lnTo>
                <a:lnTo>
                  <a:pt x="110560" y="598170"/>
                </a:lnTo>
                <a:lnTo>
                  <a:pt x="113260" y="600710"/>
                </a:lnTo>
                <a:lnTo>
                  <a:pt x="115176" y="603250"/>
                </a:lnTo>
                <a:lnTo>
                  <a:pt x="117471" y="604520"/>
                </a:lnTo>
                <a:lnTo>
                  <a:pt x="120145" y="604520"/>
                </a:lnTo>
                <a:lnTo>
                  <a:pt x="121463" y="605790"/>
                </a:lnTo>
                <a:lnTo>
                  <a:pt x="622471" y="605790"/>
                </a:lnTo>
                <a:lnTo>
                  <a:pt x="591712" y="635000"/>
                </a:lnTo>
                <a:lnTo>
                  <a:pt x="586038" y="636270"/>
                </a:lnTo>
                <a:close/>
              </a:path>
              <a:path w="703579" h="770889">
                <a:moveTo>
                  <a:pt x="218420" y="770890"/>
                </a:moveTo>
                <a:lnTo>
                  <a:pt x="116952" y="770890"/>
                </a:lnTo>
                <a:lnTo>
                  <a:pt x="109556" y="767080"/>
                </a:lnTo>
                <a:lnTo>
                  <a:pt x="94614" y="713740"/>
                </a:lnTo>
                <a:lnTo>
                  <a:pt x="119201" y="713740"/>
                </a:lnTo>
                <a:lnTo>
                  <a:pt x="119216" y="741680"/>
                </a:lnTo>
                <a:lnTo>
                  <a:pt x="119769" y="742950"/>
                </a:lnTo>
                <a:lnTo>
                  <a:pt x="121949" y="745490"/>
                </a:lnTo>
                <a:lnTo>
                  <a:pt x="123265" y="746760"/>
                </a:lnTo>
                <a:lnTo>
                  <a:pt x="240246" y="746760"/>
                </a:lnTo>
                <a:lnTo>
                  <a:pt x="239991" y="748030"/>
                </a:lnTo>
                <a:lnTo>
                  <a:pt x="236925" y="755650"/>
                </a:lnTo>
                <a:lnTo>
                  <a:pt x="234744" y="759460"/>
                </a:lnTo>
                <a:lnTo>
                  <a:pt x="229082" y="764540"/>
                </a:lnTo>
                <a:lnTo>
                  <a:pt x="225817" y="767080"/>
                </a:lnTo>
                <a:lnTo>
                  <a:pt x="218420" y="770890"/>
                </a:lnTo>
                <a:close/>
              </a:path>
              <a:path w="703579" h="770889">
                <a:moveTo>
                  <a:pt x="240246" y="746760"/>
                </a:moveTo>
                <a:lnTo>
                  <a:pt x="212107" y="746760"/>
                </a:lnTo>
                <a:lnTo>
                  <a:pt x="213423" y="745490"/>
                </a:lnTo>
                <a:lnTo>
                  <a:pt x="215602" y="742950"/>
                </a:lnTo>
                <a:lnTo>
                  <a:pt x="216156" y="741680"/>
                </a:lnTo>
                <a:lnTo>
                  <a:pt x="216172" y="713740"/>
                </a:lnTo>
                <a:lnTo>
                  <a:pt x="240759" y="713740"/>
                </a:lnTo>
                <a:lnTo>
                  <a:pt x="240758" y="744220"/>
                </a:lnTo>
                <a:lnTo>
                  <a:pt x="240246" y="746760"/>
                </a:lnTo>
                <a:close/>
              </a:path>
              <a:path w="703579" h="770889">
                <a:moveTo>
                  <a:pt x="572184" y="770890"/>
                </a:moveTo>
                <a:lnTo>
                  <a:pt x="470710" y="770890"/>
                </a:lnTo>
                <a:lnTo>
                  <a:pt x="463313" y="767080"/>
                </a:lnTo>
                <a:lnTo>
                  <a:pt x="448371" y="713740"/>
                </a:lnTo>
                <a:lnTo>
                  <a:pt x="472958" y="713740"/>
                </a:lnTo>
                <a:lnTo>
                  <a:pt x="472974" y="741680"/>
                </a:lnTo>
                <a:lnTo>
                  <a:pt x="473527" y="742950"/>
                </a:lnTo>
                <a:lnTo>
                  <a:pt x="475707" y="745490"/>
                </a:lnTo>
                <a:lnTo>
                  <a:pt x="477023" y="746760"/>
                </a:lnTo>
                <a:lnTo>
                  <a:pt x="594017" y="746760"/>
                </a:lnTo>
                <a:lnTo>
                  <a:pt x="593763" y="748030"/>
                </a:lnTo>
                <a:lnTo>
                  <a:pt x="590704" y="755650"/>
                </a:lnTo>
                <a:lnTo>
                  <a:pt x="588523" y="759460"/>
                </a:lnTo>
                <a:lnTo>
                  <a:pt x="582857" y="764540"/>
                </a:lnTo>
                <a:lnTo>
                  <a:pt x="579590" y="767080"/>
                </a:lnTo>
                <a:lnTo>
                  <a:pt x="572184" y="770890"/>
                </a:lnTo>
                <a:close/>
              </a:path>
              <a:path w="703579" h="770889">
                <a:moveTo>
                  <a:pt x="594017" y="746760"/>
                </a:moveTo>
                <a:lnTo>
                  <a:pt x="565865" y="746760"/>
                </a:lnTo>
                <a:lnTo>
                  <a:pt x="567181" y="745490"/>
                </a:lnTo>
                <a:lnTo>
                  <a:pt x="569361" y="742950"/>
                </a:lnTo>
                <a:lnTo>
                  <a:pt x="569914" y="741680"/>
                </a:lnTo>
                <a:lnTo>
                  <a:pt x="569929" y="713740"/>
                </a:lnTo>
                <a:lnTo>
                  <a:pt x="594516" y="713740"/>
                </a:lnTo>
                <a:lnTo>
                  <a:pt x="594524" y="744220"/>
                </a:lnTo>
                <a:lnTo>
                  <a:pt x="594017" y="746760"/>
                </a:lnTo>
                <a:close/>
              </a:path>
            </a:pathLst>
          </a:custGeom>
          <a:solidFill>
            <a:srgbClr val="000000"/>
          </a:solidFill>
        </p:spPr>
        <p:txBody>
          <a:bodyPr wrap="square" lIns="0" tIns="0" rIns="0" bIns="0" rtlCol="0"/>
          <a:lstStyle/>
          <a:p>
            <a:endParaRPr/>
          </a:p>
        </p:txBody>
      </p:sp>
      <p:pic>
        <p:nvPicPr>
          <p:cNvPr id="26" name="object 17">
            <a:extLst>
              <a:ext uri="{FF2B5EF4-FFF2-40B4-BE49-F238E27FC236}">
                <a16:creationId xmlns:a16="http://schemas.microsoft.com/office/drawing/2014/main" id="{BA80B588-DF3A-4A26-A91B-5DA97BB4F106}"/>
              </a:ext>
            </a:extLst>
          </p:cNvPr>
          <p:cNvPicPr/>
          <p:nvPr/>
        </p:nvPicPr>
        <p:blipFill>
          <a:blip r:embed="rId11" cstate="print"/>
          <a:stretch>
            <a:fillRect/>
          </a:stretch>
        </p:blipFill>
        <p:spPr>
          <a:xfrm>
            <a:off x="1627985" y="5824209"/>
            <a:ext cx="666477" cy="768349"/>
          </a:xfrm>
          <a:prstGeom prst="rect">
            <a:avLst/>
          </a:prstGeom>
        </p:spPr>
      </p:pic>
      <p:pic>
        <p:nvPicPr>
          <p:cNvPr id="27" name="object 18">
            <a:extLst>
              <a:ext uri="{FF2B5EF4-FFF2-40B4-BE49-F238E27FC236}">
                <a16:creationId xmlns:a16="http://schemas.microsoft.com/office/drawing/2014/main" id="{AAE6A19E-7C8C-4A10-99A8-17049A040C4A}"/>
              </a:ext>
            </a:extLst>
          </p:cNvPr>
          <p:cNvPicPr/>
          <p:nvPr/>
        </p:nvPicPr>
        <p:blipFill>
          <a:blip r:embed="rId12" cstate="print"/>
          <a:stretch>
            <a:fillRect/>
          </a:stretch>
        </p:blipFill>
        <p:spPr>
          <a:xfrm>
            <a:off x="6056988" y="4586266"/>
            <a:ext cx="653356" cy="756919"/>
          </a:xfrm>
          <a:prstGeom prst="rect">
            <a:avLst/>
          </a:prstGeom>
        </p:spPr>
      </p:pic>
      <p:pic>
        <p:nvPicPr>
          <p:cNvPr id="28" name="object 19">
            <a:extLst>
              <a:ext uri="{FF2B5EF4-FFF2-40B4-BE49-F238E27FC236}">
                <a16:creationId xmlns:a16="http://schemas.microsoft.com/office/drawing/2014/main" id="{C0C0332A-7A80-4D43-8EFD-F63A9D7CAFB3}"/>
              </a:ext>
            </a:extLst>
          </p:cNvPr>
          <p:cNvPicPr/>
          <p:nvPr/>
        </p:nvPicPr>
        <p:blipFill>
          <a:blip r:embed="rId13" cstate="print"/>
          <a:stretch>
            <a:fillRect/>
          </a:stretch>
        </p:blipFill>
        <p:spPr>
          <a:xfrm>
            <a:off x="419110" y="649769"/>
            <a:ext cx="609123" cy="762000"/>
          </a:xfrm>
          <a:prstGeom prst="rect">
            <a:avLst/>
          </a:prstGeom>
        </p:spPr>
      </p:pic>
      <p:pic>
        <p:nvPicPr>
          <p:cNvPr id="29" name="object 20">
            <a:extLst>
              <a:ext uri="{FF2B5EF4-FFF2-40B4-BE49-F238E27FC236}">
                <a16:creationId xmlns:a16="http://schemas.microsoft.com/office/drawing/2014/main" id="{8441E8C2-D50A-48CD-90C5-3D21D618B078}"/>
              </a:ext>
            </a:extLst>
          </p:cNvPr>
          <p:cNvPicPr/>
          <p:nvPr/>
        </p:nvPicPr>
        <p:blipFill>
          <a:blip r:embed="rId14" cstate="print"/>
          <a:stretch>
            <a:fillRect/>
          </a:stretch>
        </p:blipFill>
        <p:spPr>
          <a:xfrm>
            <a:off x="13265534" y="5572810"/>
            <a:ext cx="788138" cy="770889"/>
          </a:xfrm>
          <a:prstGeom prst="rect">
            <a:avLst/>
          </a:prstGeom>
        </p:spPr>
      </p:pic>
      <p:pic>
        <p:nvPicPr>
          <p:cNvPr id="30" name="object 21">
            <a:extLst>
              <a:ext uri="{FF2B5EF4-FFF2-40B4-BE49-F238E27FC236}">
                <a16:creationId xmlns:a16="http://schemas.microsoft.com/office/drawing/2014/main" id="{D0881FEB-4810-46D7-925C-20E1758310B5}"/>
              </a:ext>
            </a:extLst>
          </p:cNvPr>
          <p:cNvPicPr/>
          <p:nvPr/>
        </p:nvPicPr>
        <p:blipFill>
          <a:blip r:embed="rId15" cstate="print"/>
          <a:stretch>
            <a:fillRect/>
          </a:stretch>
        </p:blipFill>
        <p:spPr>
          <a:xfrm>
            <a:off x="11769535" y="5707778"/>
            <a:ext cx="782883" cy="922020"/>
          </a:xfrm>
          <a:prstGeom prst="rect">
            <a:avLst/>
          </a:prstGeom>
        </p:spPr>
      </p:pic>
      <p:sp>
        <p:nvSpPr>
          <p:cNvPr id="31" name="object 22">
            <a:extLst>
              <a:ext uri="{FF2B5EF4-FFF2-40B4-BE49-F238E27FC236}">
                <a16:creationId xmlns:a16="http://schemas.microsoft.com/office/drawing/2014/main" id="{494A2336-797C-4AE8-9B23-D0B95DB5DB56}"/>
              </a:ext>
            </a:extLst>
          </p:cNvPr>
          <p:cNvSpPr/>
          <p:nvPr/>
        </p:nvSpPr>
        <p:spPr>
          <a:xfrm>
            <a:off x="4550724" y="6914235"/>
            <a:ext cx="960755" cy="923290"/>
          </a:xfrm>
          <a:custGeom>
            <a:avLst/>
            <a:gdLst/>
            <a:ahLst/>
            <a:cxnLst/>
            <a:rect l="l" t="t" r="r" b="b"/>
            <a:pathLst>
              <a:path w="960754" h="923290">
                <a:moveTo>
                  <a:pt x="945486" y="923290"/>
                </a:moveTo>
                <a:lnTo>
                  <a:pt x="6898" y="923290"/>
                </a:lnTo>
                <a:lnTo>
                  <a:pt x="0" y="916940"/>
                </a:lnTo>
                <a:lnTo>
                  <a:pt x="0" y="904240"/>
                </a:lnTo>
                <a:lnTo>
                  <a:pt x="1149" y="901700"/>
                </a:lnTo>
                <a:lnTo>
                  <a:pt x="3065" y="899160"/>
                </a:lnTo>
                <a:lnTo>
                  <a:pt x="199598" y="575310"/>
                </a:lnTo>
                <a:lnTo>
                  <a:pt x="204652" y="572770"/>
                </a:lnTo>
                <a:lnTo>
                  <a:pt x="383076" y="572770"/>
                </a:lnTo>
                <a:lnTo>
                  <a:pt x="353736" y="519430"/>
                </a:lnTo>
                <a:lnTo>
                  <a:pt x="324749" y="466090"/>
                </a:lnTo>
                <a:lnTo>
                  <a:pt x="297631" y="414020"/>
                </a:lnTo>
                <a:lnTo>
                  <a:pt x="273899" y="361950"/>
                </a:lnTo>
                <a:lnTo>
                  <a:pt x="255069" y="314960"/>
                </a:lnTo>
                <a:lnTo>
                  <a:pt x="242659" y="274320"/>
                </a:lnTo>
                <a:lnTo>
                  <a:pt x="238186" y="240030"/>
                </a:lnTo>
                <a:lnTo>
                  <a:pt x="243081" y="191770"/>
                </a:lnTo>
                <a:lnTo>
                  <a:pt x="257120" y="146050"/>
                </a:lnTo>
                <a:lnTo>
                  <a:pt x="279333" y="105410"/>
                </a:lnTo>
                <a:lnTo>
                  <a:pt x="308750" y="69850"/>
                </a:lnTo>
                <a:lnTo>
                  <a:pt x="344405" y="40640"/>
                </a:lnTo>
                <a:lnTo>
                  <a:pt x="385330" y="17780"/>
                </a:lnTo>
                <a:lnTo>
                  <a:pt x="430553" y="3810"/>
                </a:lnTo>
                <a:lnTo>
                  <a:pt x="479102" y="0"/>
                </a:lnTo>
                <a:lnTo>
                  <a:pt x="527648" y="3810"/>
                </a:lnTo>
                <a:lnTo>
                  <a:pt x="572865" y="17780"/>
                </a:lnTo>
                <a:lnTo>
                  <a:pt x="595601" y="30480"/>
                </a:lnTo>
                <a:lnTo>
                  <a:pt x="479102" y="30480"/>
                </a:lnTo>
                <a:lnTo>
                  <a:pt x="436748" y="34290"/>
                </a:lnTo>
                <a:lnTo>
                  <a:pt x="397304" y="46990"/>
                </a:lnTo>
                <a:lnTo>
                  <a:pt x="361614" y="66040"/>
                </a:lnTo>
                <a:lnTo>
                  <a:pt x="330523" y="91440"/>
                </a:lnTo>
                <a:lnTo>
                  <a:pt x="304871" y="123190"/>
                </a:lnTo>
                <a:lnTo>
                  <a:pt x="285498" y="158750"/>
                </a:lnTo>
                <a:lnTo>
                  <a:pt x="273248" y="198120"/>
                </a:lnTo>
                <a:lnTo>
                  <a:pt x="268965" y="240030"/>
                </a:lnTo>
                <a:lnTo>
                  <a:pt x="273854" y="273050"/>
                </a:lnTo>
                <a:lnTo>
                  <a:pt x="287345" y="314960"/>
                </a:lnTo>
                <a:lnTo>
                  <a:pt x="307676" y="363220"/>
                </a:lnTo>
                <a:lnTo>
                  <a:pt x="333084" y="416560"/>
                </a:lnTo>
                <a:lnTo>
                  <a:pt x="361806" y="471170"/>
                </a:lnTo>
                <a:lnTo>
                  <a:pt x="392080" y="525780"/>
                </a:lnTo>
                <a:lnTo>
                  <a:pt x="422143" y="579120"/>
                </a:lnTo>
                <a:lnTo>
                  <a:pt x="422550" y="579120"/>
                </a:lnTo>
                <a:lnTo>
                  <a:pt x="422909" y="580390"/>
                </a:lnTo>
                <a:lnTo>
                  <a:pt x="423244" y="580390"/>
                </a:lnTo>
                <a:lnTo>
                  <a:pt x="436364" y="603250"/>
                </a:lnTo>
                <a:lnTo>
                  <a:pt x="218401" y="603250"/>
                </a:lnTo>
                <a:lnTo>
                  <a:pt x="132434" y="744220"/>
                </a:lnTo>
                <a:lnTo>
                  <a:pt x="309677" y="744220"/>
                </a:lnTo>
                <a:lnTo>
                  <a:pt x="307098" y="760730"/>
                </a:lnTo>
                <a:lnTo>
                  <a:pt x="306595" y="768350"/>
                </a:lnTo>
                <a:lnTo>
                  <a:pt x="299912" y="774700"/>
                </a:lnTo>
                <a:lnTo>
                  <a:pt x="113775" y="774700"/>
                </a:lnTo>
                <a:lnTo>
                  <a:pt x="88529" y="816610"/>
                </a:lnTo>
                <a:lnTo>
                  <a:pt x="282067" y="816610"/>
                </a:lnTo>
                <a:lnTo>
                  <a:pt x="291241" y="817880"/>
                </a:lnTo>
                <a:lnTo>
                  <a:pt x="296966" y="826770"/>
                </a:lnTo>
                <a:lnTo>
                  <a:pt x="293796" y="847090"/>
                </a:lnTo>
                <a:lnTo>
                  <a:pt x="69870" y="847090"/>
                </a:lnTo>
                <a:lnTo>
                  <a:pt x="42659" y="892810"/>
                </a:lnTo>
                <a:lnTo>
                  <a:pt x="951295" y="892810"/>
                </a:lnTo>
                <a:lnTo>
                  <a:pt x="955905" y="900430"/>
                </a:lnTo>
                <a:lnTo>
                  <a:pt x="960265" y="906780"/>
                </a:lnTo>
                <a:lnTo>
                  <a:pt x="957965" y="916940"/>
                </a:lnTo>
                <a:lnTo>
                  <a:pt x="948240" y="922020"/>
                </a:lnTo>
                <a:lnTo>
                  <a:pt x="945486" y="923290"/>
                </a:lnTo>
                <a:close/>
              </a:path>
              <a:path w="960754" h="923290">
                <a:moveTo>
                  <a:pt x="513905" y="678180"/>
                </a:moveTo>
                <a:lnTo>
                  <a:pt x="479102" y="678180"/>
                </a:lnTo>
                <a:lnTo>
                  <a:pt x="486899" y="664210"/>
                </a:lnTo>
                <a:lnTo>
                  <a:pt x="495342" y="648970"/>
                </a:lnTo>
                <a:lnTo>
                  <a:pt x="535271" y="580390"/>
                </a:lnTo>
                <a:lnTo>
                  <a:pt x="535702" y="579120"/>
                </a:lnTo>
                <a:lnTo>
                  <a:pt x="565799" y="525780"/>
                </a:lnTo>
                <a:lnTo>
                  <a:pt x="596126" y="471170"/>
                </a:lnTo>
                <a:lnTo>
                  <a:pt x="624913" y="416560"/>
                </a:lnTo>
                <a:lnTo>
                  <a:pt x="650388" y="363220"/>
                </a:lnTo>
                <a:lnTo>
                  <a:pt x="670777" y="314960"/>
                </a:lnTo>
                <a:lnTo>
                  <a:pt x="684311" y="273050"/>
                </a:lnTo>
                <a:lnTo>
                  <a:pt x="689216" y="240030"/>
                </a:lnTo>
                <a:lnTo>
                  <a:pt x="684946" y="198120"/>
                </a:lnTo>
                <a:lnTo>
                  <a:pt x="672703" y="158750"/>
                </a:lnTo>
                <a:lnTo>
                  <a:pt x="653333" y="123190"/>
                </a:lnTo>
                <a:lnTo>
                  <a:pt x="627681" y="91440"/>
                </a:lnTo>
                <a:lnTo>
                  <a:pt x="596590" y="66040"/>
                </a:lnTo>
                <a:lnTo>
                  <a:pt x="560901" y="46990"/>
                </a:lnTo>
                <a:lnTo>
                  <a:pt x="521457" y="34290"/>
                </a:lnTo>
                <a:lnTo>
                  <a:pt x="479102" y="30480"/>
                </a:lnTo>
                <a:lnTo>
                  <a:pt x="595601" y="30480"/>
                </a:lnTo>
                <a:lnTo>
                  <a:pt x="649454" y="69850"/>
                </a:lnTo>
                <a:lnTo>
                  <a:pt x="678871" y="105410"/>
                </a:lnTo>
                <a:lnTo>
                  <a:pt x="701084" y="146050"/>
                </a:lnTo>
                <a:lnTo>
                  <a:pt x="715123" y="191770"/>
                </a:lnTo>
                <a:lnTo>
                  <a:pt x="720019" y="240030"/>
                </a:lnTo>
                <a:lnTo>
                  <a:pt x="715541" y="274320"/>
                </a:lnTo>
                <a:lnTo>
                  <a:pt x="703121" y="314960"/>
                </a:lnTo>
                <a:lnTo>
                  <a:pt x="684279" y="361950"/>
                </a:lnTo>
                <a:lnTo>
                  <a:pt x="660534" y="412750"/>
                </a:lnTo>
                <a:lnTo>
                  <a:pt x="633407" y="466090"/>
                </a:lnTo>
                <a:lnTo>
                  <a:pt x="604415" y="519430"/>
                </a:lnTo>
                <a:lnTo>
                  <a:pt x="575081" y="572770"/>
                </a:lnTo>
                <a:lnTo>
                  <a:pt x="754511" y="572770"/>
                </a:lnTo>
                <a:lnTo>
                  <a:pt x="759804" y="575310"/>
                </a:lnTo>
                <a:lnTo>
                  <a:pt x="762271" y="580390"/>
                </a:lnTo>
                <a:lnTo>
                  <a:pt x="776102" y="603250"/>
                </a:lnTo>
                <a:lnTo>
                  <a:pt x="557499" y="603250"/>
                </a:lnTo>
                <a:lnTo>
                  <a:pt x="542721" y="628650"/>
                </a:lnTo>
                <a:lnTo>
                  <a:pt x="541930" y="629920"/>
                </a:lnTo>
                <a:lnTo>
                  <a:pt x="524714" y="659130"/>
                </a:lnTo>
                <a:lnTo>
                  <a:pt x="513905" y="678180"/>
                </a:lnTo>
                <a:close/>
              </a:path>
              <a:path w="960754" h="923290">
                <a:moveTo>
                  <a:pt x="479078" y="332740"/>
                </a:moveTo>
                <a:lnTo>
                  <a:pt x="458814" y="331470"/>
                </a:lnTo>
                <a:lnTo>
                  <a:pt x="439933" y="325120"/>
                </a:lnTo>
                <a:lnTo>
                  <a:pt x="422840" y="316230"/>
                </a:lnTo>
                <a:lnTo>
                  <a:pt x="407939" y="303530"/>
                </a:lnTo>
                <a:lnTo>
                  <a:pt x="395580" y="288290"/>
                </a:lnTo>
                <a:lnTo>
                  <a:pt x="386297" y="271780"/>
                </a:lnTo>
                <a:lnTo>
                  <a:pt x="380428" y="252730"/>
                </a:lnTo>
                <a:lnTo>
                  <a:pt x="378381" y="232410"/>
                </a:lnTo>
                <a:lnTo>
                  <a:pt x="380428" y="212090"/>
                </a:lnTo>
                <a:lnTo>
                  <a:pt x="386297" y="193040"/>
                </a:lnTo>
                <a:lnTo>
                  <a:pt x="395580" y="176530"/>
                </a:lnTo>
                <a:lnTo>
                  <a:pt x="407867" y="161290"/>
                </a:lnTo>
                <a:lnTo>
                  <a:pt x="408777" y="160020"/>
                </a:lnTo>
                <a:lnTo>
                  <a:pt x="423564" y="148590"/>
                </a:lnTo>
                <a:lnTo>
                  <a:pt x="440466" y="139700"/>
                </a:lnTo>
                <a:lnTo>
                  <a:pt x="459093" y="133350"/>
                </a:lnTo>
                <a:lnTo>
                  <a:pt x="479054" y="132080"/>
                </a:lnTo>
                <a:lnTo>
                  <a:pt x="499353" y="133350"/>
                </a:lnTo>
                <a:lnTo>
                  <a:pt x="518262" y="139700"/>
                </a:lnTo>
                <a:lnTo>
                  <a:pt x="535370" y="148590"/>
                </a:lnTo>
                <a:lnTo>
                  <a:pt x="550266" y="161290"/>
                </a:lnTo>
                <a:lnTo>
                  <a:pt x="551128" y="162560"/>
                </a:lnTo>
                <a:lnTo>
                  <a:pt x="479102" y="162560"/>
                </a:lnTo>
                <a:lnTo>
                  <a:pt x="465251" y="163830"/>
                </a:lnTo>
                <a:lnTo>
                  <a:pt x="452332" y="167640"/>
                </a:lnTo>
                <a:lnTo>
                  <a:pt x="440612" y="173990"/>
                </a:lnTo>
                <a:lnTo>
                  <a:pt x="430358" y="182880"/>
                </a:lnTo>
                <a:lnTo>
                  <a:pt x="429664" y="182880"/>
                </a:lnTo>
                <a:lnTo>
                  <a:pt x="421132" y="193040"/>
                </a:lnTo>
                <a:lnTo>
                  <a:pt x="414696" y="205740"/>
                </a:lnTo>
                <a:lnTo>
                  <a:pt x="410636" y="218440"/>
                </a:lnTo>
                <a:lnTo>
                  <a:pt x="409232" y="232410"/>
                </a:lnTo>
                <a:lnTo>
                  <a:pt x="410650" y="246380"/>
                </a:lnTo>
                <a:lnTo>
                  <a:pt x="429688" y="281940"/>
                </a:lnTo>
                <a:lnTo>
                  <a:pt x="465022" y="300990"/>
                </a:lnTo>
                <a:lnTo>
                  <a:pt x="479126" y="302260"/>
                </a:lnTo>
                <a:lnTo>
                  <a:pt x="551244" y="302260"/>
                </a:lnTo>
                <a:lnTo>
                  <a:pt x="550218" y="303530"/>
                </a:lnTo>
                <a:lnTo>
                  <a:pt x="535316" y="316230"/>
                </a:lnTo>
                <a:lnTo>
                  <a:pt x="518223" y="325120"/>
                </a:lnTo>
                <a:lnTo>
                  <a:pt x="499342" y="331470"/>
                </a:lnTo>
                <a:lnTo>
                  <a:pt x="479078" y="332740"/>
                </a:lnTo>
                <a:close/>
              </a:path>
              <a:path w="960754" h="923290">
                <a:moveTo>
                  <a:pt x="551244" y="302260"/>
                </a:moveTo>
                <a:lnTo>
                  <a:pt x="479126" y="302260"/>
                </a:lnTo>
                <a:lnTo>
                  <a:pt x="493245" y="300990"/>
                </a:lnTo>
                <a:lnTo>
                  <a:pt x="506384" y="297180"/>
                </a:lnTo>
                <a:lnTo>
                  <a:pt x="537116" y="271780"/>
                </a:lnTo>
                <a:lnTo>
                  <a:pt x="549020" y="232410"/>
                </a:lnTo>
                <a:lnTo>
                  <a:pt x="547655" y="218440"/>
                </a:lnTo>
                <a:lnTo>
                  <a:pt x="543736" y="205740"/>
                </a:lnTo>
                <a:lnTo>
                  <a:pt x="537531" y="194310"/>
                </a:lnTo>
                <a:lnTo>
                  <a:pt x="529307" y="184150"/>
                </a:lnTo>
                <a:lnTo>
                  <a:pt x="528541" y="182880"/>
                </a:lnTo>
                <a:lnTo>
                  <a:pt x="518195" y="173990"/>
                </a:lnTo>
                <a:lnTo>
                  <a:pt x="506318" y="167640"/>
                </a:lnTo>
                <a:lnTo>
                  <a:pt x="493193" y="163830"/>
                </a:lnTo>
                <a:lnTo>
                  <a:pt x="479102" y="162560"/>
                </a:lnTo>
                <a:lnTo>
                  <a:pt x="551128" y="162560"/>
                </a:lnTo>
                <a:lnTo>
                  <a:pt x="563082" y="176530"/>
                </a:lnTo>
                <a:lnTo>
                  <a:pt x="572099" y="194310"/>
                </a:lnTo>
                <a:lnTo>
                  <a:pt x="577792" y="212090"/>
                </a:lnTo>
                <a:lnTo>
                  <a:pt x="579776" y="232410"/>
                </a:lnTo>
                <a:lnTo>
                  <a:pt x="577724" y="252730"/>
                </a:lnTo>
                <a:lnTo>
                  <a:pt x="571841" y="271780"/>
                </a:lnTo>
                <a:lnTo>
                  <a:pt x="562536" y="288290"/>
                </a:lnTo>
                <a:lnTo>
                  <a:pt x="551244" y="302260"/>
                </a:lnTo>
                <a:close/>
              </a:path>
              <a:path w="960754" h="923290">
                <a:moveTo>
                  <a:pt x="309677" y="744220"/>
                </a:moveTo>
                <a:lnTo>
                  <a:pt x="278618" y="744220"/>
                </a:lnTo>
                <a:lnTo>
                  <a:pt x="300654" y="603250"/>
                </a:lnTo>
                <a:lnTo>
                  <a:pt x="331697" y="603250"/>
                </a:lnTo>
                <a:lnTo>
                  <a:pt x="309677" y="744220"/>
                </a:lnTo>
                <a:close/>
              </a:path>
              <a:path w="960754" h="923290">
                <a:moveTo>
                  <a:pt x="907497" y="820420"/>
                </a:moveTo>
                <a:lnTo>
                  <a:pt x="871616" y="820420"/>
                </a:lnTo>
                <a:lnTo>
                  <a:pt x="846369" y="778510"/>
                </a:lnTo>
                <a:lnTo>
                  <a:pt x="363267" y="774700"/>
                </a:lnTo>
                <a:lnTo>
                  <a:pt x="354045" y="773430"/>
                </a:lnTo>
                <a:lnTo>
                  <a:pt x="348320" y="765810"/>
                </a:lnTo>
                <a:lnTo>
                  <a:pt x="373686" y="603250"/>
                </a:lnTo>
                <a:lnTo>
                  <a:pt x="436364" y="603250"/>
                </a:lnTo>
                <a:lnTo>
                  <a:pt x="439279" y="608330"/>
                </a:lnTo>
                <a:lnTo>
                  <a:pt x="403891" y="608330"/>
                </a:lnTo>
                <a:lnTo>
                  <a:pt x="382692" y="744220"/>
                </a:lnTo>
                <a:lnTo>
                  <a:pt x="863699" y="748030"/>
                </a:lnTo>
                <a:lnTo>
                  <a:pt x="907497" y="820420"/>
                </a:lnTo>
                <a:close/>
              </a:path>
              <a:path w="960754" h="923290">
                <a:moveTo>
                  <a:pt x="863699" y="748030"/>
                </a:moveTo>
                <a:lnTo>
                  <a:pt x="827734" y="748030"/>
                </a:lnTo>
                <a:lnTo>
                  <a:pt x="739780" y="603250"/>
                </a:lnTo>
                <a:lnTo>
                  <a:pt x="776102" y="603250"/>
                </a:lnTo>
                <a:lnTo>
                  <a:pt x="863699" y="748030"/>
                </a:lnTo>
                <a:close/>
              </a:path>
              <a:path w="960754" h="923290">
                <a:moveTo>
                  <a:pt x="489522" y="721360"/>
                </a:moveTo>
                <a:lnTo>
                  <a:pt x="468755" y="721360"/>
                </a:lnTo>
                <a:lnTo>
                  <a:pt x="468276" y="720090"/>
                </a:lnTo>
                <a:lnTo>
                  <a:pt x="467270" y="718820"/>
                </a:lnTo>
                <a:lnTo>
                  <a:pt x="466240" y="717550"/>
                </a:lnTo>
                <a:lnTo>
                  <a:pt x="465904" y="717550"/>
                </a:lnTo>
                <a:lnTo>
                  <a:pt x="431660" y="656590"/>
                </a:lnTo>
                <a:lnTo>
                  <a:pt x="417568" y="632460"/>
                </a:lnTo>
                <a:lnTo>
                  <a:pt x="403891" y="608330"/>
                </a:lnTo>
                <a:lnTo>
                  <a:pt x="439279" y="608330"/>
                </a:lnTo>
                <a:lnTo>
                  <a:pt x="443652" y="615950"/>
                </a:lnTo>
                <a:lnTo>
                  <a:pt x="462751" y="648970"/>
                </a:lnTo>
                <a:lnTo>
                  <a:pt x="471256" y="664210"/>
                </a:lnTo>
                <a:lnTo>
                  <a:pt x="479102" y="678180"/>
                </a:lnTo>
                <a:lnTo>
                  <a:pt x="513834" y="678180"/>
                </a:lnTo>
                <a:lnTo>
                  <a:pt x="513043" y="680720"/>
                </a:lnTo>
                <a:lnTo>
                  <a:pt x="505156" y="694690"/>
                </a:lnTo>
                <a:lnTo>
                  <a:pt x="500660" y="702310"/>
                </a:lnTo>
                <a:lnTo>
                  <a:pt x="496487" y="709930"/>
                </a:lnTo>
                <a:lnTo>
                  <a:pt x="492348" y="717550"/>
                </a:lnTo>
                <a:lnTo>
                  <a:pt x="491534" y="718820"/>
                </a:lnTo>
                <a:lnTo>
                  <a:pt x="490983" y="718820"/>
                </a:lnTo>
                <a:lnTo>
                  <a:pt x="490073" y="720090"/>
                </a:lnTo>
                <a:lnTo>
                  <a:pt x="489522" y="721360"/>
                </a:lnTo>
                <a:close/>
              </a:path>
              <a:path w="960754" h="923290">
                <a:moveTo>
                  <a:pt x="487581" y="722630"/>
                </a:moveTo>
                <a:lnTo>
                  <a:pt x="470144" y="722630"/>
                </a:lnTo>
                <a:lnTo>
                  <a:pt x="469258" y="721360"/>
                </a:lnTo>
                <a:lnTo>
                  <a:pt x="489019" y="721360"/>
                </a:lnTo>
                <a:lnTo>
                  <a:pt x="487581" y="722630"/>
                </a:lnTo>
                <a:close/>
              </a:path>
              <a:path w="960754" h="923290">
                <a:moveTo>
                  <a:pt x="485929" y="723900"/>
                </a:moveTo>
                <a:lnTo>
                  <a:pt x="472827" y="723900"/>
                </a:lnTo>
                <a:lnTo>
                  <a:pt x="471916" y="722630"/>
                </a:lnTo>
                <a:lnTo>
                  <a:pt x="486360" y="722630"/>
                </a:lnTo>
                <a:lnTo>
                  <a:pt x="485929" y="723900"/>
                </a:lnTo>
                <a:close/>
              </a:path>
              <a:path w="960754" h="923290">
                <a:moveTo>
                  <a:pt x="482288" y="725170"/>
                </a:moveTo>
                <a:lnTo>
                  <a:pt x="476491" y="725170"/>
                </a:lnTo>
                <a:lnTo>
                  <a:pt x="475366" y="723900"/>
                </a:lnTo>
                <a:lnTo>
                  <a:pt x="483246" y="723900"/>
                </a:lnTo>
                <a:lnTo>
                  <a:pt x="482288" y="725170"/>
                </a:lnTo>
                <a:close/>
              </a:path>
              <a:path w="960754" h="923290">
                <a:moveTo>
                  <a:pt x="359698" y="892810"/>
                </a:moveTo>
                <a:lnTo>
                  <a:pt x="328655" y="892810"/>
                </a:lnTo>
                <a:lnTo>
                  <a:pt x="338356" y="830580"/>
                </a:lnTo>
                <a:lnTo>
                  <a:pt x="339434" y="822960"/>
                </a:lnTo>
                <a:lnTo>
                  <a:pt x="345853" y="816610"/>
                </a:lnTo>
                <a:lnTo>
                  <a:pt x="353566" y="816610"/>
                </a:lnTo>
                <a:lnTo>
                  <a:pt x="907497" y="820420"/>
                </a:lnTo>
                <a:lnTo>
                  <a:pt x="924401" y="848360"/>
                </a:lnTo>
                <a:lnTo>
                  <a:pt x="366668" y="848360"/>
                </a:lnTo>
                <a:lnTo>
                  <a:pt x="359698" y="892810"/>
                </a:lnTo>
                <a:close/>
              </a:path>
              <a:path w="960754" h="923290">
                <a:moveTo>
                  <a:pt x="286666" y="892810"/>
                </a:moveTo>
                <a:lnTo>
                  <a:pt x="255599" y="892810"/>
                </a:lnTo>
                <a:lnTo>
                  <a:pt x="262569" y="847090"/>
                </a:lnTo>
                <a:lnTo>
                  <a:pt x="293796" y="847090"/>
                </a:lnTo>
                <a:lnTo>
                  <a:pt x="286666" y="892810"/>
                </a:lnTo>
                <a:close/>
              </a:path>
              <a:path w="960754" h="923290">
                <a:moveTo>
                  <a:pt x="951295" y="892810"/>
                </a:moveTo>
                <a:lnTo>
                  <a:pt x="915521" y="892810"/>
                </a:lnTo>
                <a:lnTo>
                  <a:pt x="890299" y="850900"/>
                </a:lnTo>
                <a:lnTo>
                  <a:pt x="366668" y="848360"/>
                </a:lnTo>
                <a:lnTo>
                  <a:pt x="924401" y="848360"/>
                </a:lnTo>
                <a:lnTo>
                  <a:pt x="951295" y="892810"/>
                </a:lnTo>
                <a:close/>
              </a:path>
            </a:pathLst>
          </a:custGeom>
          <a:solidFill>
            <a:srgbClr val="000000"/>
          </a:solidFill>
        </p:spPr>
        <p:txBody>
          <a:bodyPr wrap="square" lIns="0" tIns="0" rIns="0" bIns="0" rtlCol="0"/>
          <a:lstStyle/>
          <a:p>
            <a:endParaRPr/>
          </a:p>
        </p:txBody>
      </p:sp>
      <p:pic>
        <p:nvPicPr>
          <p:cNvPr id="32" name="object 23">
            <a:extLst>
              <a:ext uri="{FF2B5EF4-FFF2-40B4-BE49-F238E27FC236}">
                <a16:creationId xmlns:a16="http://schemas.microsoft.com/office/drawing/2014/main" id="{BD49E240-7705-4EEA-898B-5C52DBE823CA}"/>
              </a:ext>
            </a:extLst>
          </p:cNvPr>
          <p:cNvPicPr/>
          <p:nvPr/>
        </p:nvPicPr>
        <p:blipFill>
          <a:blip r:embed="rId16" cstate="print"/>
          <a:stretch>
            <a:fillRect/>
          </a:stretch>
        </p:blipFill>
        <p:spPr>
          <a:xfrm>
            <a:off x="3001778" y="6920932"/>
            <a:ext cx="922246" cy="947419"/>
          </a:xfrm>
          <a:prstGeom prst="rect">
            <a:avLst/>
          </a:prstGeom>
        </p:spPr>
      </p:pic>
      <p:pic>
        <p:nvPicPr>
          <p:cNvPr id="33" name="object 24">
            <a:extLst>
              <a:ext uri="{FF2B5EF4-FFF2-40B4-BE49-F238E27FC236}">
                <a16:creationId xmlns:a16="http://schemas.microsoft.com/office/drawing/2014/main" id="{90E36392-8A50-4AD4-AE9D-D558B1C3DB32}"/>
              </a:ext>
            </a:extLst>
          </p:cNvPr>
          <p:cNvPicPr/>
          <p:nvPr/>
        </p:nvPicPr>
        <p:blipFill>
          <a:blip r:embed="rId17" cstate="print"/>
          <a:stretch>
            <a:fillRect/>
          </a:stretch>
        </p:blipFill>
        <p:spPr>
          <a:xfrm>
            <a:off x="1523757" y="7048377"/>
            <a:ext cx="876209" cy="875030"/>
          </a:xfrm>
          <a:prstGeom prst="rect">
            <a:avLst/>
          </a:prstGeom>
        </p:spPr>
      </p:pic>
      <p:pic>
        <p:nvPicPr>
          <p:cNvPr id="34" name="object 25">
            <a:extLst>
              <a:ext uri="{FF2B5EF4-FFF2-40B4-BE49-F238E27FC236}">
                <a16:creationId xmlns:a16="http://schemas.microsoft.com/office/drawing/2014/main" id="{D73CD680-4A7C-433E-B7C9-5211E2BC6343}"/>
              </a:ext>
            </a:extLst>
          </p:cNvPr>
          <p:cNvPicPr/>
          <p:nvPr/>
        </p:nvPicPr>
        <p:blipFill>
          <a:blip r:embed="rId18" cstate="print"/>
          <a:stretch>
            <a:fillRect/>
          </a:stretch>
        </p:blipFill>
        <p:spPr>
          <a:xfrm>
            <a:off x="14350322" y="7049581"/>
            <a:ext cx="1067141" cy="793336"/>
          </a:xfrm>
          <a:prstGeom prst="rect">
            <a:avLst/>
          </a:prstGeom>
        </p:spPr>
      </p:pic>
      <p:sp>
        <p:nvSpPr>
          <p:cNvPr id="35" name="object 26">
            <a:extLst>
              <a:ext uri="{FF2B5EF4-FFF2-40B4-BE49-F238E27FC236}">
                <a16:creationId xmlns:a16="http://schemas.microsoft.com/office/drawing/2014/main" id="{4A4DD843-60EE-4373-9707-583974270789}"/>
              </a:ext>
            </a:extLst>
          </p:cNvPr>
          <p:cNvSpPr/>
          <p:nvPr/>
        </p:nvSpPr>
        <p:spPr>
          <a:xfrm>
            <a:off x="5983559" y="7123465"/>
            <a:ext cx="733425" cy="742950"/>
          </a:xfrm>
          <a:custGeom>
            <a:avLst/>
            <a:gdLst/>
            <a:ahLst/>
            <a:cxnLst/>
            <a:rect l="l" t="t" r="r" b="b"/>
            <a:pathLst>
              <a:path w="733425" h="742950">
                <a:moveTo>
                  <a:pt x="93218" y="325120"/>
                </a:moveTo>
                <a:lnTo>
                  <a:pt x="82320" y="325120"/>
                </a:lnTo>
                <a:lnTo>
                  <a:pt x="75202" y="323850"/>
                </a:lnTo>
                <a:lnTo>
                  <a:pt x="71883" y="321310"/>
                </a:lnTo>
                <a:lnTo>
                  <a:pt x="65728" y="317500"/>
                </a:lnTo>
                <a:lnTo>
                  <a:pt x="53635" y="288290"/>
                </a:lnTo>
                <a:lnTo>
                  <a:pt x="54190" y="284480"/>
                </a:lnTo>
                <a:lnTo>
                  <a:pt x="69152" y="264160"/>
                </a:lnTo>
                <a:lnTo>
                  <a:pt x="76079" y="259080"/>
                </a:lnTo>
                <a:lnTo>
                  <a:pt x="82273" y="255270"/>
                </a:lnTo>
                <a:lnTo>
                  <a:pt x="79960" y="238760"/>
                </a:lnTo>
                <a:lnTo>
                  <a:pt x="67253" y="233680"/>
                </a:lnTo>
                <a:lnTo>
                  <a:pt x="65519" y="233680"/>
                </a:lnTo>
                <a:lnTo>
                  <a:pt x="0" y="207010"/>
                </a:lnTo>
                <a:lnTo>
                  <a:pt x="392" y="205740"/>
                </a:lnTo>
                <a:lnTo>
                  <a:pt x="7226" y="189230"/>
                </a:lnTo>
                <a:lnTo>
                  <a:pt x="42765" y="99060"/>
                </a:lnTo>
                <a:lnTo>
                  <a:pt x="78360" y="10160"/>
                </a:lnTo>
                <a:lnTo>
                  <a:pt x="82015" y="1270"/>
                </a:lnTo>
                <a:lnTo>
                  <a:pt x="85215" y="0"/>
                </a:lnTo>
                <a:lnTo>
                  <a:pt x="290103" y="80010"/>
                </a:lnTo>
                <a:lnTo>
                  <a:pt x="291724" y="81280"/>
                </a:lnTo>
                <a:lnTo>
                  <a:pt x="277539" y="116840"/>
                </a:lnTo>
                <a:lnTo>
                  <a:pt x="232613" y="116840"/>
                </a:lnTo>
                <a:lnTo>
                  <a:pt x="213595" y="120650"/>
                </a:lnTo>
                <a:lnTo>
                  <a:pt x="190454" y="133350"/>
                </a:lnTo>
                <a:lnTo>
                  <a:pt x="186394" y="137160"/>
                </a:lnTo>
                <a:lnTo>
                  <a:pt x="179449" y="147320"/>
                </a:lnTo>
                <a:lnTo>
                  <a:pt x="176717" y="151130"/>
                </a:lnTo>
                <a:lnTo>
                  <a:pt x="172734" y="162560"/>
                </a:lnTo>
                <a:lnTo>
                  <a:pt x="171571" y="167640"/>
                </a:lnTo>
                <a:lnTo>
                  <a:pt x="170902" y="179070"/>
                </a:lnTo>
                <a:lnTo>
                  <a:pt x="171411" y="185420"/>
                </a:lnTo>
                <a:lnTo>
                  <a:pt x="191228" y="223520"/>
                </a:lnTo>
                <a:lnTo>
                  <a:pt x="228507" y="240030"/>
                </a:lnTo>
                <a:lnTo>
                  <a:pt x="219858" y="261620"/>
                </a:lnTo>
                <a:lnTo>
                  <a:pt x="125754" y="261620"/>
                </a:lnTo>
                <a:lnTo>
                  <a:pt x="121913" y="264160"/>
                </a:lnTo>
                <a:lnTo>
                  <a:pt x="118454" y="266700"/>
                </a:lnTo>
                <a:lnTo>
                  <a:pt x="118334" y="278130"/>
                </a:lnTo>
                <a:lnTo>
                  <a:pt x="118345" y="281940"/>
                </a:lnTo>
                <a:lnTo>
                  <a:pt x="118568" y="285750"/>
                </a:lnTo>
                <a:lnTo>
                  <a:pt x="118991" y="288290"/>
                </a:lnTo>
                <a:lnTo>
                  <a:pt x="119607" y="290830"/>
                </a:lnTo>
                <a:lnTo>
                  <a:pt x="119619" y="295910"/>
                </a:lnTo>
                <a:lnTo>
                  <a:pt x="106437" y="318770"/>
                </a:lnTo>
                <a:lnTo>
                  <a:pt x="103409" y="321310"/>
                </a:lnTo>
                <a:lnTo>
                  <a:pt x="96707" y="323850"/>
                </a:lnTo>
                <a:lnTo>
                  <a:pt x="93218" y="325120"/>
                </a:lnTo>
                <a:close/>
              </a:path>
              <a:path w="733425" h="742950">
                <a:moveTo>
                  <a:pt x="271966" y="130810"/>
                </a:moveTo>
                <a:lnTo>
                  <a:pt x="252091" y="120650"/>
                </a:lnTo>
                <a:lnTo>
                  <a:pt x="232613" y="116840"/>
                </a:lnTo>
                <a:lnTo>
                  <a:pt x="277539" y="116840"/>
                </a:lnTo>
                <a:lnTo>
                  <a:pt x="271966" y="130810"/>
                </a:lnTo>
                <a:close/>
              </a:path>
              <a:path w="733425" h="742950">
                <a:moveTo>
                  <a:pt x="733006" y="245110"/>
                </a:moveTo>
                <a:lnTo>
                  <a:pt x="424768" y="245110"/>
                </a:lnTo>
                <a:lnTo>
                  <a:pt x="427918" y="243840"/>
                </a:lnTo>
                <a:lnTo>
                  <a:pt x="430887" y="242570"/>
                </a:lnTo>
                <a:lnTo>
                  <a:pt x="433625" y="240030"/>
                </a:lnTo>
                <a:lnTo>
                  <a:pt x="435669" y="238760"/>
                </a:lnTo>
                <a:lnTo>
                  <a:pt x="438366" y="232410"/>
                </a:lnTo>
                <a:lnTo>
                  <a:pt x="438799" y="229870"/>
                </a:lnTo>
                <a:lnTo>
                  <a:pt x="438319" y="226060"/>
                </a:lnTo>
                <a:lnTo>
                  <a:pt x="438189" y="209550"/>
                </a:lnTo>
                <a:lnTo>
                  <a:pt x="438113" y="127000"/>
                </a:lnTo>
                <a:lnTo>
                  <a:pt x="713124" y="127000"/>
                </a:lnTo>
                <a:lnTo>
                  <a:pt x="722787" y="128270"/>
                </a:lnTo>
                <a:lnTo>
                  <a:pt x="728872" y="130810"/>
                </a:lnTo>
                <a:lnTo>
                  <a:pt x="732054" y="137160"/>
                </a:lnTo>
                <a:lnTo>
                  <a:pt x="733006" y="147320"/>
                </a:lnTo>
                <a:lnTo>
                  <a:pt x="733006" y="245110"/>
                </a:lnTo>
                <a:close/>
              </a:path>
              <a:path w="733425" h="742950">
                <a:moveTo>
                  <a:pt x="390931" y="320040"/>
                </a:moveTo>
                <a:lnTo>
                  <a:pt x="373248" y="320040"/>
                </a:lnTo>
                <a:lnTo>
                  <a:pt x="367597" y="318770"/>
                </a:lnTo>
                <a:lnTo>
                  <a:pt x="356882" y="312420"/>
                </a:lnTo>
                <a:lnTo>
                  <a:pt x="352210" y="309880"/>
                </a:lnTo>
                <a:lnTo>
                  <a:pt x="348221" y="304800"/>
                </a:lnTo>
                <a:lnTo>
                  <a:pt x="344211" y="300990"/>
                </a:lnTo>
                <a:lnTo>
                  <a:pt x="341155" y="295910"/>
                </a:lnTo>
                <a:lnTo>
                  <a:pt x="336953" y="284480"/>
                </a:lnTo>
                <a:lnTo>
                  <a:pt x="335954" y="279400"/>
                </a:lnTo>
                <a:lnTo>
                  <a:pt x="336165" y="266700"/>
                </a:lnTo>
                <a:lnTo>
                  <a:pt x="358290" y="233680"/>
                </a:lnTo>
                <a:lnTo>
                  <a:pt x="374879" y="227330"/>
                </a:lnTo>
                <a:lnTo>
                  <a:pt x="386779" y="227330"/>
                </a:lnTo>
                <a:lnTo>
                  <a:pt x="415318" y="241300"/>
                </a:lnTo>
                <a:lnTo>
                  <a:pt x="418108" y="243840"/>
                </a:lnTo>
                <a:lnTo>
                  <a:pt x="424768" y="245110"/>
                </a:lnTo>
                <a:lnTo>
                  <a:pt x="733006" y="245110"/>
                </a:lnTo>
                <a:lnTo>
                  <a:pt x="733006" y="303530"/>
                </a:lnTo>
                <a:lnTo>
                  <a:pt x="423662" y="303530"/>
                </a:lnTo>
                <a:lnTo>
                  <a:pt x="416787" y="304800"/>
                </a:lnTo>
                <a:lnTo>
                  <a:pt x="414006" y="306070"/>
                </a:lnTo>
                <a:lnTo>
                  <a:pt x="411882" y="309880"/>
                </a:lnTo>
                <a:lnTo>
                  <a:pt x="407341" y="313690"/>
                </a:lnTo>
                <a:lnTo>
                  <a:pt x="402243" y="316230"/>
                </a:lnTo>
                <a:lnTo>
                  <a:pt x="390931" y="320040"/>
                </a:lnTo>
                <a:close/>
              </a:path>
              <a:path w="733425" h="742950">
                <a:moveTo>
                  <a:pt x="208666" y="289560"/>
                </a:moveTo>
                <a:lnTo>
                  <a:pt x="143890" y="264160"/>
                </a:lnTo>
                <a:lnTo>
                  <a:pt x="142887" y="264160"/>
                </a:lnTo>
                <a:lnTo>
                  <a:pt x="142404" y="262890"/>
                </a:lnTo>
                <a:lnTo>
                  <a:pt x="140919" y="262890"/>
                </a:lnTo>
                <a:lnTo>
                  <a:pt x="139316" y="261620"/>
                </a:lnTo>
                <a:lnTo>
                  <a:pt x="219858" y="261620"/>
                </a:lnTo>
                <a:lnTo>
                  <a:pt x="208666" y="289560"/>
                </a:lnTo>
                <a:close/>
              </a:path>
              <a:path w="733425" h="742950">
                <a:moveTo>
                  <a:pt x="516040" y="420370"/>
                </a:moveTo>
                <a:lnTo>
                  <a:pt x="437916" y="420370"/>
                </a:lnTo>
                <a:lnTo>
                  <a:pt x="437916" y="322580"/>
                </a:lnTo>
                <a:lnTo>
                  <a:pt x="438838" y="318770"/>
                </a:lnTo>
                <a:lnTo>
                  <a:pt x="438568" y="314960"/>
                </a:lnTo>
                <a:lnTo>
                  <a:pt x="435642" y="308610"/>
                </a:lnTo>
                <a:lnTo>
                  <a:pt x="433323" y="306070"/>
                </a:lnTo>
                <a:lnTo>
                  <a:pt x="426969" y="303530"/>
                </a:lnTo>
                <a:lnTo>
                  <a:pt x="733006" y="303530"/>
                </a:lnTo>
                <a:lnTo>
                  <a:pt x="733006" y="317500"/>
                </a:lnTo>
                <a:lnTo>
                  <a:pt x="587182" y="317500"/>
                </a:lnTo>
                <a:lnTo>
                  <a:pt x="572337" y="318770"/>
                </a:lnTo>
                <a:lnTo>
                  <a:pt x="522873" y="353060"/>
                </a:lnTo>
                <a:lnTo>
                  <a:pt x="511185" y="394970"/>
                </a:lnTo>
                <a:lnTo>
                  <a:pt x="516040" y="420370"/>
                </a:lnTo>
                <a:close/>
              </a:path>
              <a:path w="733425" h="742950">
                <a:moveTo>
                  <a:pt x="733006" y="420370"/>
                </a:moveTo>
                <a:lnTo>
                  <a:pt x="654914" y="420370"/>
                </a:lnTo>
                <a:lnTo>
                  <a:pt x="659546" y="392430"/>
                </a:lnTo>
                <a:lnTo>
                  <a:pt x="655607" y="367030"/>
                </a:lnTo>
                <a:lnTo>
                  <a:pt x="622118" y="328930"/>
                </a:lnTo>
                <a:lnTo>
                  <a:pt x="587182" y="317500"/>
                </a:lnTo>
                <a:lnTo>
                  <a:pt x="733006" y="317500"/>
                </a:lnTo>
                <a:lnTo>
                  <a:pt x="733006" y="420370"/>
                </a:lnTo>
                <a:close/>
              </a:path>
              <a:path w="733425" h="742950">
                <a:moveTo>
                  <a:pt x="629193" y="449580"/>
                </a:moveTo>
                <a:lnTo>
                  <a:pt x="541988" y="449580"/>
                </a:lnTo>
                <a:lnTo>
                  <a:pt x="545046" y="448310"/>
                </a:lnTo>
                <a:lnTo>
                  <a:pt x="550851" y="445770"/>
                </a:lnTo>
                <a:lnTo>
                  <a:pt x="553032" y="443230"/>
                </a:lnTo>
                <a:lnTo>
                  <a:pt x="554493" y="440690"/>
                </a:lnTo>
                <a:lnTo>
                  <a:pt x="555700" y="436880"/>
                </a:lnTo>
                <a:lnTo>
                  <a:pt x="555927" y="434340"/>
                </a:lnTo>
                <a:lnTo>
                  <a:pt x="554416" y="427990"/>
                </a:lnTo>
                <a:lnTo>
                  <a:pt x="552813" y="425450"/>
                </a:lnTo>
                <a:lnTo>
                  <a:pt x="550364" y="422910"/>
                </a:lnTo>
                <a:lnTo>
                  <a:pt x="546500" y="419100"/>
                </a:lnTo>
                <a:lnTo>
                  <a:pt x="543569" y="414020"/>
                </a:lnTo>
                <a:lnTo>
                  <a:pt x="539573" y="402590"/>
                </a:lnTo>
                <a:lnTo>
                  <a:pt x="538647" y="397510"/>
                </a:lnTo>
                <a:lnTo>
                  <a:pt x="538940" y="386080"/>
                </a:lnTo>
                <a:lnTo>
                  <a:pt x="560658" y="353060"/>
                </a:lnTo>
                <a:lnTo>
                  <a:pt x="576787" y="346710"/>
                </a:lnTo>
                <a:lnTo>
                  <a:pt x="594075" y="346710"/>
                </a:lnTo>
                <a:lnTo>
                  <a:pt x="605136" y="350520"/>
                </a:lnTo>
                <a:lnTo>
                  <a:pt x="610150" y="353060"/>
                </a:lnTo>
                <a:lnTo>
                  <a:pt x="614644" y="356870"/>
                </a:lnTo>
                <a:lnTo>
                  <a:pt x="617057" y="359410"/>
                </a:lnTo>
                <a:lnTo>
                  <a:pt x="619248" y="360680"/>
                </a:lnTo>
                <a:lnTo>
                  <a:pt x="623189" y="365760"/>
                </a:lnTo>
                <a:lnTo>
                  <a:pt x="624898" y="368300"/>
                </a:lnTo>
                <a:lnTo>
                  <a:pt x="627795" y="373380"/>
                </a:lnTo>
                <a:lnTo>
                  <a:pt x="628953" y="377190"/>
                </a:lnTo>
                <a:lnTo>
                  <a:pt x="630687" y="382270"/>
                </a:lnTo>
                <a:lnTo>
                  <a:pt x="631246" y="386080"/>
                </a:lnTo>
                <a:lnTo>
                  <a:pt x="631748" y="392430"/>
                </a:lnTo>
                <a:lnTo>
                  <a:pt x="631686" y="394970"/>
                </a:lnTo>
                <a:lnTo>
                  <a:pt x="617372" y="425450"/>
                </a:lnTo>
                <a:lnTo>
                  <a:pt x="615661" y="427990"/>
                </a:lnTo>
                <a:lnTo>
                  <a:pt x="614092" y="434340"/>
                </a:lnTo>
                <a:lnTo>
                  <a:pt x="614404" y="438150"/>
                </a:lnTo>
                <a:lnTo>
                  <a:pt x="615811" y="440690"/>
                </a:lnTo>
                <a:lnTo>
                  <a:pt x="617455" y="443230"/>
                </a:lnTo>
                <a:lnTo>
                  <a:pt x="619817" y="445770"/>
                </a:lnTo>
                <a:lnTo>
                  <a:pt x="625973" y="448310"/>
                </a:lnTo>
                <a:lnTo>
                  <a:pt x="629193" y="449580"/>
                </a:lnTo>
                <a:close/>
              </a:path>
              <a:path w="733425" h="742950">
                <a:moveTo>
                  <a:pt x="438391" y="525780"/>
                </a:moveTo>
                <a:lnTo>
                  <a:pt x="438391" y="448310"/>
                </a:lnTo>
                <a:lnTo>
                  <a:pt x="538771" y="448310"/>
                </a:lnTo>
                <a:lnTo>
                  <a:pt x="541988" y="449580"/>
                </a:lnTo>
                <a:lnTo>
                  <a:pt x="732604" y="449580"/>
                </a:lnTo>
                <a:lnTo>
                  <a:pt x="732820" y="450850"/>
                </a:lnTo>
                <a:lnTo>
                  <a:pt x="732924" y="521970"/>
                </a:lnTo>
                <a:lnTo>
                  <a:pt x="463369" y="521970"/>
                </a:lnTo>
                <a:lnTo>
                  <a:pt x="438391" y="525780"/>
                </a:lnTo>
                <a:close/>
              </a:path>
              <a:path w="733425" h="742950">
                <a:moveTo>
                  <a:pt x="732604" y="449580"/>
                </a:moveTo>
                <a:lnTo>
                  <a:pt x="629193" y="449580"/>
                </a:lnTo>
                <a:lnTo>
                  <a:pt x="632554" y="448310"/>
                </a:lnTo>
                <a:lnTo>
                  <a:pt x="732604" y="448310"/>
                </a:lnTo>
                <a:lnTo>
                  <a:pt x="732604" y="449580"/>
                </a:lnTo>
                <a:close/>
              </a:path>
              <a:path w="733425" h="742950">
                <a:moveTo>
                  <a:pt x="409941" y="742950"/>
                </a:moveTo>
                <a:lnTo>
                  <a:pt x="136767" y="742950"/>
                </a:lnTo>
                <a:lnTo>
                  <a:pt x="126415" y="741680"/>
                </a:lnTo>
                <a:lnTo>
                  <a:pt x="120076" y="739140"/>
                </a:lnTo>
                <a:lnTo>
                  <a:pt x="116898" y="732790"/>
                </a:lnTo>
                <a:lnTo>
                  <a:pt x="116125" y="722630"/>
                </a:lnTo>
                <a:lnTo>
                  <a:pt x="116029" y="449580"/>
                </a:lnTo>
                <a:lnTo>
                  <a:pt x="193605" y="449580"/>
                </a:lnTo>
                <a:lnTo>
                  <a:pt x="190082" y="477520"/>
                </a:lnTo>
                <a:lnTo>
                  <a:pt x="193333" y="501650"/>
                </a:lnTo>
                <a:lnTo>
                  <a:pt x="220568" y="537210"/>
                </a:lnTo>
                <a:lnTo>
                  <a:pt x="254845" y="551180"/>
                </a:lnTo>
                <a:lnTo>
                  <a:pt x="410032" y="551180"/>
                </a:lnTo>
                <a:lnTo>
                  <a:pt x="410394" y="556260"/>
                </a:lnTo>
                <a:lnTo>
                  <a:pt x="412964" y="561340"/>
                </a:lnTo>
                <a:lnTo>
                  <a:pt x="417653" y="563880"/>
                </a:lnTo>
                <a:lnTo>
                  <a:pt x="425281" y="568960"/>
                </a:lnTo>
                <a:lnTo>
                  <a:pt x="504009" y="568960"/>
                </a:lnTo>
                <a:lnTo>
                  <a:pt x="506882" y="574040"/>
                </a:lnTo>
                <a:lnTo>
                  <a:pt x="508354" y="576580"/>
                </a:lnTo>
                <a:lnTo>
                  <a:pt x="510652" y="582930"/>
                </a:lnTo>
                <a:lnTo>
                  <a:pt x="511453" y="585470"/>
                </a:lnTo>
                <a:lnTo>
                  <a:pt x="512355" y="593090"/>
                </a:lnTo>
                <a:lnTo>
                  <a:pt x="512338" y="596900"/>
                </a:lnTo>
                <a:lnTo>
                  <a:pt x="501714" y="624840"/>
                </a:lnTo>
                <a:lnTo>
                  <a:pt x="420987" y="624840"/>
                </a:lnTo>
                <a:lnTo>
                  <a:pt x="417838" y="626110"/>
                </a:lnTo>
                <a:lnTo>
                  <a:pt x="414921" y="628650"/>
                </a:lnTo>
                <a:lnTo>
                  <a:pt x="412760" y="629920"/>
                </a:lnTo>
                <a:lnTo>
                  <a:pt x="409944" y="636270"/>
                </a:lnTo>
                <a:lnTo>
                  <a:pt x="409539" y="640080"/>
                </a:lnTo>
                <a:lnTo>
                  <a:pt x="410138" y="642620"/>
                </a:lnTo>
                <a:lnTo>
                  <a:pt x="410253" y="669290"/>
                </a:lnTo>
                <a:lnTo>
                  <a:pt x="410230" y="741680"/>
                </a:lnTo>
                <a:lnTo>
                  <a:pt x="409941" y="742950"/>
                </a:lnTo>
                <a:close/>
              </a:path>
              <a:path w="733425" h="742950">
                <a:moveTo>
                  <a:pt x="410032" y="551180"/>
                </a:moveTo>
                <a:lnTo>
                  <a:pt x="269793" y="551180"/>
                </a:lnTo>
                <a:lnTo>
                  <a:pt x="277110" y="549910"/>
                </a:lnTo>
                <a:lnTo>
                  <a:pt x="291427" y="544830"/>
                </a:lnTo>
                <a:lnTo>
                  <a:pt x="332263" y="502920"/>
                </a:lnTo>
                <a:lnTo>
                  <a:pt x="335737" y="478790"/>
                </a:lnTo>
                <a:lnTo>
                  <a:pt x="332448" y="449580"/>
                </a:lnTo>
                <a:lnTo>
                  <a:pt x="409725" y="449580"/>
                </a:lnTo>
                <a:lnTo>
                  <a:pt x="409933" y="450850"/>
                </a:lnTo>
                <a:lnTo>
                  <a:pt x="410054" y="452120"/>
                </a:lnTo>
                <a:lnTo>
                  <a:pt x="409835" y="502920"/>
                </a:lnTo>
                <a:lnTo>
                  <a:pt x="409941" y="549910"/>
                </a:lnTo>
                <a:lnTo>
                  <a:pt x="410032" y="551180"/>
                </a:lnTo>
                <a:close/>
              </a:path>
              <a:path w="733425" h="742950">
                <a:moveTo>
                  <a:pt x="732924" y="669290"/>
                </a:moveTo>
                <a:lnTo>
                  <a:pt x="467217" y="669290"/>
                </a:lnTo>
                <a:lnTo>
                  <a:pt x="492177" y="665480"/>
                </a:lnTo>
                <a:lnTo>
                  <a:pt x="513419" y="652780"/>
                </a:lnTo>
                <a:lnTo>
                  <a:pt x="537364" y="618490"/>
                </a:lnTo>
                <a:lnTo>
                  <a:pt x="541228" y="596900"/>
                </a:lnTo>
                <a:lnTo>
                  <a:pt x="540029" y="581660"/>
                </a:lnTo>
                <a:lnTo>
                  <a:pt x="506337" y="533400"/>
                </a:lnTo>
                <a:lnTo>
                  <a:pt x="463369" y="521970"/>
                </a:lnTo>
                <a:lnTo>
                  <a:pt x="732924" y="521970"/>
                </a:lnTo>
                <a:lnTo>
                  <a:pt x="732924" y="669290"/>
                </a:lnTo>
                <a:close/>
              </a:path>
              <a:path w="733425" h="742950">
                <a:moveTo>
                  <a:pt x="469227" y="549910"/>
                </a:moveTo>
                <a:lnTo>
                  <a:pt x="459240" y="549910"/>
                </a:lnTo>
                <a:lnTo>
                  <a:pt x="465906" y="548640"/>
                </a:lnTo>
                <a:lnTo>
                  <a:pt x="469227" y="549910"/>
                </a:lnTo>
                <a:close/>
              </a:path>
              <a:path w="733425" h="742950">
                <a:moveTo>
                  <a:pt x="504009" y="568960"/>
                </a:moveTo>
                <a:lnTo>
                  <a:pt x="425281" y="568960"/>
                </a:lnTo>
                <a:lnTo>
                  <a:pt x="435439" y="561340"/>
                </a:lnTo>
                <a:lnTo>
                  <a:pt x="437946" y="558800"/>
                </a:lnTo>
                <a:lnTo>
                  <a:pt x="440661" y="556260"/>
                </a:lnTo>
                <a:lnTo>
                  <a:pt x="446507" y="553720"/>
                </a:lnTo>
                <a:lnTo>
                  <a:pt x="449569" y="552450"/>
                </a:lnTo>
                <a:lnTo>
                  <a:pt x="455973" y="549910"/>
                </a:lnTo>
                <a:lnTo>
                  <a:pt x="475845" y="549910"/>
                </a:lnTo>
                <a:lnTo>
                  <a:pt x="479066" y="551180"/>
                </a:lnTo>
                <a:lnTo>
                  <a:pt x="485329" y="553720"/>
                </a:lnTo>
                <a:lnTo>
                  <a:pt x="488300" y="554990"/>
                </a:lnTo>
                <a:lnTo>
                  <a:pt x="493919" y="558800"/>
                </a:lnTo>
                <a:lnTo>
                  <a:pt x="496502" y="560070"/>
                </a:lnTo>
                <a:lnTo>
                  <a:pt x="501215" y="565150"/>
                </a:lnTo>
                <a:lnTo>
                  <a:pt x="503291" y="567690"/>
                </a:lnTo>
                <a:lnTo>
                  <a:pt x="504009" y="568960"/>
                </a:lnTo>
                <a:close/>
              </a:path>
              <a:path w="733425" h="742950">
                <a:moveTo>
                  <a:pt x="467802" y="642620"/>
                </a:moveTo>
                <a:lnTo>
                  <a:pt x="463472" y="642620"/>
                </a:lnTo>
                <a:lnTo>
                  <a:pt x="454812" y="641350"/>
                </a:lnTo>
                <a:lnTo>
                  <a:pt x="450676" y="640080"/>
                </a:lnTo>
                <a:lnTo>
                  <a:pt x="442789" y="636270"/>
                </a:lnTo>
                <a:lnTo>
                  <a:pt x="439214" y="633730"/>
                </a:lnTo>
                <a:lnTo>
                  <a:pt x="436007" y="629920"/>
                </a:lnTo>
                <a:lnTo>
                  <a:pt x="433817" y="627380"/>
                </a:lnTo>
                <a:lnTo>
                  <a:pt x="431029" y="626110"/>
                </a:lnTo>
                <a:lnTo>
                  <a:pt x="424255" y="624840"/>
                </a:lnTo>
                <a:lnTo>
                  <a:pt x="501714" y="624840"/>
                </a:lnTo>
                <a:lnTo>
                  <a:pt x="484555" y="637540"/>
                </a:lnTo>
                <a:lnTo>
                  <a:pt x="480606" y="640080"/>
                </a:lnTo>
                <a:lnTo>
                  <a:pt x="476465" y="641350"/>
                </a:lnTo>
                <a:lnTo>
                  <a:pt x="467802" y="642620"/>
                </a:lnTo>
                <a:close/>
              </a:path>
              <a:path w="733425" h="742950">
                <a:moveTo>
                  <a:pt x="712629" y="742950"/>
                </a:moveTo>
                <a:lnTo>
                  <a:pt x="438608" y="742950"/>
                </a:lnTo>
                <a:lnTo>
                  <a:pt x="438608" y="665480"/>
                </a:lnTo>
                <a:lnTo>
                  <a:pt x="467217" y="669290"/>
                </a:lnTo>
                <a:lnTo>
                  <a:pt x="732924" y="669290"/>
                </a:lnTo>
                <a:lnTo>
                  <a:pt x="732924" y="722630"/>
                </a:lnTo>
                <a:lnTo>
                  <a:pt x="731992" y="731520"/>
                </a:lnTo>
                <a:lnTo>
                  <a:pt x="728749" y="737870"/>
                </a:lnTo>
                <a:lnTo>
                  <a:pt x="722520" y="741680"/>
                </a:lnTo>
                <a:lnTo>
                  <a:pt x="712629" y="742950"/>
                </a:lnTo>
                <a:close/>
              </a:path>
            </a:pathLst>
          </a:custGeom>
          <a:solidFill>
            <a:srgbClr val="000000"/>
          </a:solidFill>
        </p:spPr>
        <p:txBody>
          <a:bodyPr wrap="square" lIns="0" tIns="0" rIns="0" bIns="0" rtlCol="0"/>
          <a:lstStyle/>
          <a:p>
            <a:endParaRPr/>
          </a:p>
        </p:txBody>
      </p:sp>
      <p:pic>
        <p:nvPicPr>
          <p:cNvPr id="36" name="object 27">
            <a:extLst>
              <a:ext uri="{FF2B5EF4-FFF2-40B4-BE49-F238E27FC236}">
                <a16:creationId xmlns:a16="http://schemas.microsoft.com/office/drawing/2014/main" id="{0130AA25-DD60-45CC-BD7D-3C3E49F9CE4B}"/>
              </a:ext>
            </a:extLst>
          </p:cNvPr>
          <p:cNvPicPr/>
          <p:nvPr/>
        </p:nvPicPr>
        <p:blipFill>
          <a:blip r:embed="rId19" cstate="print"/>
          <a:stretch>
            <a:fillRect/>
          </a:stretch>
        </p:blipFill>
        <p:spPr>
          <a:xfrm>
            <a:off x="7617256" y="6927738"/>
            <a:ext cx="1014905" cy="1037589"/>
          </a:xfrm>
          <a:prstGeom prst="rect">
            <a:avLst/>
          </a:prstGeom>
        </p:spPr>
      </p:pic>
      <p:sp>
        <p:nvSpPr>
          <p:cNvPr id="37" name="object 31">
            <a:extLst>
              <a:ext uri="{FF2B5EF4-FFF2-40B4-BE49-F238E27FC236}">
                <a16:creationId xmlns:a16="http://schemas.microsoft.com/office/drawing/2014/main" id="{58254955-0B33-4AFC-B9C0-F0619A93279B}"/>
              </a:ext>
            </a:extLst>
          </p:cNvPr>
          <p:cNvSpPr txBox="1">
            <a:spLocks/>
          </p:cNvSpPr>
          <p:nvPr/>
        </p:nvSpPr>
        <p:spPr>
          <a:xfrm>
            <a:off x="1351525" y="509104"/>
            <a:ext cx="16353155" cy="927177"/>
          </a:xfrm>
          <a:prstGeom prst="rect">
            <a:avLst/>
          </a:prstGeom>
        </p:spPr>
        <p:txBody>
          <a:bodyPr vert="horz" wrap="square" lIns="0" tIns="1651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7120"/>
              </a:lnSpc>
              <a:spcBef>
                <a:spcPts val="130"/>
              </a:spcBef>
            </a:pPr>
            <a:r>
              <a:rPr lang="en-US" sz="6000" u="sng" dirty="0">
                <a:solidFill>
                  <a:srgbClr val="000000"/>
                </a:solidFill>
                <a:latin typeface="Montserrat Classic"/>
                <a:ea typeface="+mn-ea"/>
                <a:cs typeface="+mn-cs"/>
              </a:rPr>
              <a:t>DATASET (data sourced from </a:t>
            </a:r>
            <a:r>
              <a:rPr lang="en-US" sz="6000" u="sng" dirty="0" err="1">
                <a:solidFill>
                  <a:srgbClr val="000000"/>
                </a:solidFill>
                <a:latin typeface="Montserrat Classic"/>
                <a:ea typeface="+mn-ea"/>
                <a:cs typeface="+mn-cs"/>
              </a:rPr>
              <a:t>kaggle</a:t>
            </a:r>
            <a:r>
              <a:rPr lang="en-US" sz="6000" u="sng" dirty="0">
                <a:solidFill>
                  <a:srgbClr val="000000"/>
                </a:solidFill>
                <a:latin typeface="Montserrat Classic"/>
                <a:ea typeface="+mn-ea"/>
                <a:cs typeface="+mn-cs"/>
              </a:rPr>
              <a:t>)</a:t>
            </a:r>
          </a:p>
        </p:txBody>
      </p:sp>
      <p:sp>
        <p:nvSpPr>
          <p:cNvPr id="38" name="object 32">
            <a:extLst>
              <a:ext uri="{FF2B5EF4-FFF2-40B4-BE49-F238E27FC236}">
                <a16:creationId xmlns:a16="http://schemas.microsoft.com/office/drawing/2014/main" id="{0BB3623F-0BE7-4FBE-8BD2-E7C9238359E7}"/>
              </a:ext>
            </a:extLst>
          </p:cNvPr>
          <p:cNvSpPr txBox="1"/>
          <p:nvPr/>
        </p:nvSpPr>
        <p:spPr>
          <a:xfrm>
            <a:off x="4044054" y="9454205"/>
            <a:ext cx="10200005" cy="479425"/>
          </a:xfrm>
          <a:prstGeom prst="rect">
            <a:avLst/>
          </a:prstGeom>
        </p:spPr>
        <p:txBody>
          <a:bodyPr vert="horz" wrap="square" lIns="0" tIns="15875" rIns="0" bIns="0" rtlCol="0">
            <a:spAutoFit/>
          </a:bodyPr>
          <a:lstStyle/>
          <a:p>
            <a:pPr marL="12700">
              <a:lnSpc>
                <a:spcPct val="100000"/>
              </a:lnSpc>
              <a:spcBef>
                <a:spcPts val="125"/>
              </a:spcBef>
            </a:pPr>
            <a:r>
              <a:rPr sz="2950" b="1" spc="185" dirty="0">
                <a:solidFill>
                  <a:srgbClr val="040405"/>
                </a:solidFill>
                <a:latin typeface="Trebuchet MS"/>
                <a:cs typeface="Trebuchet MS"/>
              </a:rPr>
              <a:t>In</a:t>
            </a:r>
            <a:r>
              <a:rPr sz="2950" b="1" spc="-190" dirty="0">
                <a:solidFill>
                  <a:srgbClr val="040405"/>
                </a:solidFill>
                <a:latin typeface="Trebuchet MS"/>
                <a:cs typeface="Trebuchet MS"/>
              </a:rPr>
              <a:t> </a:t>
            </a:r>
            <a:r>
              <a:rPr sz="2950" b="1" spc="150" dirty="0">
                <a:solidFill>
                  <a:srgbClr val="040405"/>
                </a:solidFill>
                <a:latin typeface="Trebuchet MS"/>
                <a:cs typeface="Trebuchet MS"/>
              </a:rPr>
              <a:t>the</a:t>
            </a:r>
            <a:r>
              <a:rPr sz="2950" b="1" spc="-190" dirty="0">
                <a:solidFill>
                  <a:srgbClr val="040405"/>
                </a:solidFill>
                <a:latin typeface="Trebuchet MS"/>
                <a:cs typeface="Trebuchet MS"/>
              </a:rPr>
              <a:t> </a:t>
            </a:r>
            <a:r>
              <a:rPr sz="2950" b="1" spc="110" dirty="0">
                <a:solidFill>
                  <a:srgbClr val="040405"/>
                </a:solidFill>
                <a:latin typeface="Trebuchet MS"/>
                <a:cs typeface="Trebuchet MS"/>
              </a:rPr>
              <a:t>dataset,</a:t>
            </a:r>
            <a:r>
              <a:rPr sz="2950" b="1" spc="-190" dirty="0">
                <a:solidFill>
                  <a:srgbClr val="040405"/>
                </a:solidFill>
                <a:latin typeface="Trebuchet MS"/>
                <a:cs typeface="Trebuchet MS"/>
              </a:rPr>
              <a:t> </a:t>
            </a:r>
            <a:r>
              <a:rPr sz="2950" b="1" spc="270" dirty="0">
                <a:solidFill>
                  <a:srgbClr val="040405"/>
                </a:solidFill>
                <a:latin typeface="Trebuchet MS"/>
                <a:cs typeface="Trebuchet MS"/>
              </a:rPr>
              <a:t>we</a:t>
            </a:r>
            <a:r>
              <a:rPr sz="2950" b="1" spc="-190" dirty="0">
                <a:solidFill>
                  <a:srgbClr val="040405"/>
                </a:solidFill>
                <a:latin typeface="Trebuchet MS"/>
                <a:cs typeface="Trebuchet MS"/>
              </a:rPr>
              <a:t> </a:t>
            </a:r>
            <a:r>
              <a:rPr sz="2950" b="1" spc="260" dirty="0">
                <a:solidFill>
                  <a:srgbClr val="040405"/>
                </a:solidFill>
                <a:latin typeface="Trebuchet MS"/>
                <a:cs typeface="Trebuchet MS"/>
              </a:rPr>
              <a:t>had</a:t>
            </a:r>
            <a:r>
              <a:rPr sz="2950" b="1" spc="-190" dirty="0">
                <a:solidFill>
                  <a:srgbClr val="040405"/>
                </a:solidFill>
                <a:latin typeface="Trebuchet MS"/>
                <a:cs typeface="Trebuchet MS"/>
              </a:rPr>
              <a:t> </a:t>
            </a:r>
            <a:r>
              <a:rPr lang="en-US" sz="2950" b="1" spc="-10" dirty="0">
                <a:solidFill>
                  <a:srgbClr val="040405"/>
                </a:solidFill>
                <a:latin typeface="Trebuchet MS"/>
                <a:cs typeface="Trebuchet MS"/>
              </a:rPr>
              <a:t>9648</a:t>
            </a:r>
            <a:r>
              <a:rPr sz="2950" b="1" spc="-190" dirty="0">
                <a:solidFill>
                  <a:srgbClr val="040405"/>
                </a:solidFill>
                <a:latin typeface="Trebuchet MS"/>
                <a:cs typeface="Trebuchet MS"/>
              </a:rPr>
              <a:t> </a:t>
            </a:r>
            <a:r>
              <a:rPr sz="2950" b="1" spc="225" dirty="0">
                <a:solidFill>
                  <a:srgbClr val="040405"/>
                </a:solidFill>
                <a:latin typeface="Trebuchet MS"/>
                <a:cs typeface="Trebuchet MS"/>
              </a:rPr>
              <a:t>rows</a:t>
            </a:r>
            <a:r>
              <a:rPr sz="2950" b="1" spc="-190" dirty="0">
                <a:solidFill>
                  <a:srgbClr val="040405"/>
                </a:solidFill>
                <a:latin typeface="Trebuchet MS"/>
                <a:cs typeface="Trebuchet MS"/>
              </a:rPr>
              <a:t> </a:t>
            </a:r>
            <a:r>
              <a:rPr sz="2950" b="1" spc="260" dirty="0">
                <a:solidFill>
                  <a:srgbClr val="040405"/>
                </a:solidFill>
                <a:latin typeface="Trebuchet MS"/>
                <a:cs typeface="Trebuchet MS"/>
              </a:rPr>
              <a:t>and</a:t>
            </a:r>
            <a:r>
              <a:rPr sz="2950" b="1" spc="-190" dirty="0">
                <a:solidFill>
                  <a:srgbClr val="040405"/>
                </a:solidFill>
                <a:latin typeface="Trebuchet MS"/>
                <a:cs typeface="Trebuchet MS"/>
              </a:rPr>
              <a:t> </a:t>
            </a:r>
            <a:r>
              <a:rPr lang="en-US" sz="2950" b="1" spc="-20" dirty="0">
                <a:solidFill>
                  <a:srgbClr val="040405"/>
                </a:solidFill>
                <a:latin typeface="Trebuchet MS"/>
                <a:cs typeface="Trebuchet MS"/>
              </a:rPr>
              <a:t>13</a:t>
            </a:r>
            <a:r>
              <a:rPr sz="2950" b="1" spc="-185" dirty="0">
                <a:solidFill>
                  <a:srgbClr val="040405"/>
                </a:solidFill>
                <a:latin typeface="Trebuchet MS"/>
                <a:cs typeface="Trebuchet MS"/>
              </a:rPr>
              <a:t> </a:t>
            </a:r>
            <a:r>
              <a:rPr sz="2950" b="1" spc="155" dirty="0">
                <a:solidFill>
                  <a:srgbClr val="040405"/>
                </a:solidFill>
                <a:latin typeface="Trebuchet MS"/>
                <a:cs typeface="Trebuchet MS"/>
              </a:rPr>
              <a:t>columns.</a:t>
            </a:r>
            <a:endParaRPr sz="2950" dirty="0">
              <a:latin typeface="Trebuchet MS"/>
              <a:cs typeface="Trebuchet MS"/>
            </a:endParaRPr>
          </a:p>
        </p:txBody>
      </p:sp>
      <p:pic>
        <p:nvPicPr>
          <p:cNvPr id="39" name="Picture 38">
            <a:extLst>
              <a:ext uri="{FF2B5EF4-FFF2-40B4-BE49-F238E27FC236}">
                <a16:creationId xmlns:a16="http://schemas.microsoft.com/office/drawing/2014/main" id="{7C8AD853-8F39-4B08-A3F2-DB446A9D997B}"/>
              </a:ext>
            </a:extLst>
          </p:cNvPr>
          <p:cNvPicPr>
            <a:picLocks noChangeAspect="1"/>
          </p:cNvPicPr>
          <p:nvPr/>
        </p:nvPicPr>
        <p:blipFill>
          <a:blip r:embed="rId20"/>
          <a:stretch>
            <a:fillRect/>
          </a:stretch>
        </p:blipFill>
        <p:spPr>
          <a:xfrm>
            <a:off x="514506" y="1790700"/>
            <a:ext cx="17258989" cy="7337379"/>
          </a:xfrm>
          <a:prstGeom prst="rect">
            <a:avLst/>
          </a:prstGeom>
          <a:ln w="12700">
            <a:solidFill>
              <a:schemeClr val="tx1"/>
            </a:solidFill>
          </a:ln>
        </p:spPr>
      </p:pic>
    </p:spTree>
    <p:extLst>
      <p:ext uri="{BB962C8B-B14F-4D97-AF65-F5344CB8AC3E}">
        <p14:creationId xmlns:p14="http://schemas.microsoft.com/office/powerpoint/2010/main" val="314362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758" y="-294854"/>
            <a:ext cx="18913516" cy="10623091"/>
          </a:xfrm>
          <a:custGeom>
            <a:avLst/>
            <a:gdLst/>
            <a:ahLst/>
            <a:cxnLst/>
            <a:rect l="l" t="t" r="r" b="b"/>
            <a:pathLst>
              <a:path w="18913516" h="10623091">
                <a:moveTo>
                  <a:pt x="0" y="0"/>
                </a:moveTo>
                <a:lnTo>
                  <a:pt x="18913516" y="0"/>
                </a:lnTo>
                <a:lnTo>
                  <a:pt x="18913516" y="10623092"/>
                </a:lnTo>
                <a:lnTo>
                  <a:pt x="0" y="10623092"/>
                </a:lnTo>
                <a:lnTo>
                  <a:pt x="0" y="0"/>
                </a:lnTo>
                <a:close/>
              </a:path>
            </a:pathLst>
          </a:custGeom>
          <a:blipFill>
            <a:blip r:embed="rId2">
              <a:alphaModFix amt="7999"/>
            </a:blip>
            <a:stretch>
              <a:fillRect/>
            </a:stretch>
          </a:blipFill>
        </p:spPr>
      </p:sp>
      <p:sp>
        <p:nvSpPr>
          <p:cNvPr id="3" name="Freeform 3"/>
          <p:cNvSpPr/>
          <p:nvPr/>
        </p:nvSpPr>
        <p:spPr>
          <a:xfrm>
            <a:off x="0" y="9544965"/>
            <a:ext cx="1199904" cy="658447"/>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7">
            <a:extLst>
              <a:ext uri="{FF2B5EF4-FFF2-40B4-BE49-F238E27FC236}">
                <a16:creationId xmlns:a16="http://schemas.microsoft.com/office/drawing/2014/main" id="{B45440C5-E168-4D64-B163-D5B560A66E5A}"/>
              </a:ext>
            </a:extLst>
          </p:cNvPr>
          <p:cNvSpPr/>
          <p:nvPr/>
        </p:nvSpPr>
        <p:spPr>
          <a:xfrm rot="2661163">
            <a:off x="7106032" y="-437371"/>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sp>
        <p:nvSpPr>
          <p:cNvPr id="10" name="object 17">
            <a:extLst>
              <a:ext uri="{FF2B5EF4-FFF2-40B4-BE49-F238E27FC236}">
                <a16:creationId xmlns:a16="http://schemas.microsoft.com/office/drawing/2014/main" id="{75B17F5F-6145-4CDA-AA51-D2AB484BC774}"/>
              </a:ext>
            </a:extLst>
          </p:cNvPr>
          <p:cNvSpPr txBox="1">
            <a:spLocks/>
          </p:cNvSpPr>
          <p:nvPr/>
        </p:nvSpPr>
        <p:spPr>
          <a:xfrm>
            <a:off x="3000375" y="328578"/>
            <a:ext cx="12287250" cy="1090042"/>
          </a:xfrm>
          <a:prstGeom prst="rect">
            <a:avLst/>
          </a:prstGeom>
        </p:spPr>
        <p:txBody>
          <a:bodyPr vert="horz" wrap="square" lIns="0" tIns="1270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100"/>
              </a:spcBef>
            </a:pPr>
            <a:r>
              <a:rPr lang="en-IN" sz="7000" dirty="0">
                <a:solidFill>
                  <a:srgbClr val="000000"/>
                </a:solidFill>
                <a:latin typeface="Montserrat Classic"/>
                <a:ea typeface="+mn-ea"/>
                <a:cs typeface="+mn-cs"/>
              </a:rPr>
              <a:t>DATA PREPROCESSING</a:t>
            </a:r>
          </a:p>
        </p:txBody>
      </p:sp>
      <p:grpSp>
        <p:nvGrpSpPr>
          <p:cNvPr id="12" name="Group 11">
            <a:extLst>
              <a:ext uri="{FF2B5EF4-FFF2-40B4-BE49-F238E27FC236}">
                <a16:creationId xmlns:a16="http://schemas.microsoft.com/office/drawing/2014/main" id="{B10229E0-0768-45CB-942D-84103E885FC0}"/>
              </a:ext>
            </a:extLst>
          </p:cNvPr>
          <p:cNvGrpSpPr/>
          <p:nvPr/>
        </p:nvGrpSpPr>
        <p:grpSpPr>
          <a:xfrm>
            <a:off x="902334" y="1485900"/>
            <a:ext cx="16000717" cy="8266788"/>
            <a:chOff x="1711478" y="1571388"/>
            <a:chExt cx="16000717" cy="8266788"/>
          </a:xfrm>
        </p:grpSpPr>
        <p:pic>
          <p:nvPicPr>
            <p:cNvPr id="13" name="object 3">
              <a:extLst>
                <a:ext uri="{FF2B5EF4-FFF2-40B4-BE49-F238E27FC236}">
                  <a16:creationId xmlns:a16="http://schemas.microsoft.com/office/drawing/2014/main" id="{B868C17B-4AD5-4534-8AFC-CE72D420F30C}"/>
                </a:ext>
              </a:extLst>
            </p:cNvPr>
            <p:cNvPicPr/>
            <p:nvPr/>
          </p:nvPicPr>
          <p:blipFill>
            <a:blip r:embed="rId7" cstate="print"/>
            <a:stretch>
              <a:fillRect/>
            </a:stretch>
          </p:blipFill>
          <p:spPr>
            <a:xfrm>
              <a:off x="2990134" y="3655462"/>
              <a:ext cx="5043178" cy="2834508"/>
            </a:xfrm>
            <a:prstGeom prst="rect">
              <a:avLst/>
            </a:prstGeom>
          </p:spPr>
        </p:pic>
        <p:pic>
          <p:nvPicPr>
            <p:cNvPr id="14" name="object 9">
              <a:extLst>
                <a:ext uri="{FF2B5EF4-FFF2-40B4-BE49-F238E27FC236}">
                  <a16:creationId xmlns:a16="http://schemas.microsoft.com/office/drawing/2014/main" id="{D10DE4CA-6BEC-4475-85B2-A2494CDDB202}"/>
                </a:ext>
              </a:extLst>
            </p:cNvPr>
            <p:cNvPicPr/>
            <p:nvPr/>
          </p:nvPicPr>
          <p:blipFill>
            <a:blip r:embed="rId8" cstate="print"/>
            <a:stretch>
              <a:fillRect/>
            </a:stretch>
          </p:blipFill>
          <p:spPr>
            <a:xfrm>
              <a:off x="2926346" y="4427519"/>
              <a:ext cx="1277689" cy="1271610"/>
            </a:xfrm>
            <a:prstGeom prst="rect">
              <a:avLst/>
            </a:prstGeom>
            <a:ln>
              <a:noFill/>
            </a:ln>
          </p:spPr>
        </p:pic>
        <p:sp>
          <p:nvSpPr>
            <p:cNvPr id="16" name="object 12">
              <a:extLst>
                <a:ext uri="{FF2B5EF4-FFF2-40B4-BE49-F238E27FC236}">
                  <a16:creationId xmlns:a16="http://schemas.microsoft.com/office/drawing/2014/main" id="{762F9FF9-EAB8-4A1F-9C09-0821CCBBC740}"/>
                </a:ext>
              </a:extLst>
            </p:cNvPr>
            <p:cNvSpPr txBox="1"/>
            <p:nvPr/>
          </p:nvSpPr>
          <p:spPr>
            <a:xfrm>
              <a:off x="2238471" y="6079711"/>
              <a:ext cx="3920714" cy="3758465"/>
            </a:xfrm>
            <a:prstGeom prst="rect">
              <a:avLst/>
            </a:prstGeom>
          </p:spPr>
          <p:txBody>
            <a:bodyPr vert="horz" wrap="square" lIns="0" tIns="12065" rIns="0" bIns="0" rtlCol="0">
              <a:spAutoFit/>
            </a:bodyPr>
            <a:lstStyle/>
            <a:p>
              <a:pPr marL="286385" marR="468630" indent="478790">
                <a:lnSpc>
                  <a:spcPct val="113900"/>
                </a:lnSpc>
                <a:spcBef>
                  <a:spcPts val="95"/>
                </a:spcBef>
              </a:pPr>
              <a:r>
                <a:rPr lang="en-US" sz="3000" b="1" spc="165" dirty="0">
                  <a:solidFill>
                    <a:srgbClr val="040405"/>
                  </a:solidFill>
                  <a:latin typeface="Trebuchet MS"/>
                  <a:cs typeface="Trebuchet MS"/>
                </a:rPr>
                <a:t>Data </a:t>
              </a:r>
              <a:r>
                <a:rPr lang="en-US" sz="3000" b="1" spc="105" dirty="0">
                  <a:solidFill>
                    <a:srgbClr val="040405"/>
                  </a:solidFill>
                  <a:latin typeface="Trebuchet MS"/>
                  <a:cs typeface="Trebuchet MS"/>
                </a:rPr>
                <a:t>Inspection:</a:t>
              </a:r>
              <a:endParaRPr lang="en-US" sz="3000" dirty="0">
                <a:latin typeface="Trebuchet MS"/>
                <a:cs typeface="Trebuchet MS"/>
              </a:endParaRPr>
            </a:p>
            <a:p>
              <a:pPr marL="12700" marR="5080" algn="ctr">
                <a:lnSpc>
                  <a:spcPct val="115700"/>
                </a:lnSpc>
                <a:spcBef>
                  <a:spcPts val="615"/>
                </a:spcBef>
              </a:pPr>
              <a:r>
                <a:rPr lang="en-US" sz="2100" spc="125" dirty="0">
                  <a:solidFill>
                    <a:srgbClr val="040405"/>
                  </a:solidFill>
                  <a:latin typeface="Verdana"/>
                </a:rPr>
                <a:t>Begin by inspecting the dataset to identify potential issues.</a:t>
              </a:r>
            </a:p>
            <a:p>
              <a:pPr marL="150495" marR="59690" indent="-83185">
                <a:lnSpc>
                  <a:spcPct val="115700"/>
                </a:lnSpc>
              </a:pPr>
              <a:r>
                <a:rPr lang="en-US" sz="2100" spc="125" dirty="0">
                  <a:solidFill>
                    <a:srgbClr val="040405"/>
                  </a:solidFill>
                  <a:latin typeface="Verdana"/>
                </a:rPr>
                <a:t>Examine the structure, formats, and types of data in each column</a:t>
              </a:r>
              <a:r>
                <a:rPr lang="en-US" spc="105" dirty="0">
                  <a:solidFill>
                    <a:srgbClr val="040405"/>
                  </a:solidFill>
                  <a:latin typeface="Verdana"/>
                  <a:cs typeface="Verdana"/>
                </a:rPr>
                <a:t>.</a:t>
              </a:r>
              <a:endParaRPr lang="en-US" dirty="0">
                <a:latin typeface="Verdana"/>
                <a:cs typeface="Verdana"/>
              </a:endParaRPr>
            </a:p>
            <a:p>
              <a:pPr marL="286385" marR="468630" indent="478790">
                <a:lnSpc>
                  <a:spcPct val="113900"/>
                </a:lnSpc>
                <a:spcBef>
                  <a:spcPts val="95"/>
                </a:spcBef>
              </a:pPr>
              <a:endParaRPr dirty="0">
                <a:latin typeface="Verdana"/>
                <a:cs typeface="Verdana"/>
              </a:endParaRPr>
            </a:p>
          </p:txBody>
        </p:sp>
        <p:sp>
          <p:nvSpPr>
            <p:cNvPr id="17" name="object 13">
              <a:extLst>
                <a:ext uri="{FF2B5EF4-FFF2-40B4-BE49-F238E27FC236}">
                  <a16:creationId xmlns:a16="http://schemas.microsoft.com/office/drawing/2014/main" id="{AD720A90-2336-4A1F-AB25-353389F80EFE}"/>
                </a:ext>
              </a:extLst>
            </p:cNvPr>
            <p:cNvSpPr txBox="1"/>
            <p:nvPr/>
          </p:nvSpPr>
          <p:spPr>
            <a:xfrm>
              <a:off x="7848600" y="6480403"/>
              <a:ext cx="3200399" cy="3323217"/>
            </a:xfrm>
            <a:prstGeom prst="rect">
              <a:avLst/>
            </a:prstGeom>
          </p:spPr>
          <p:txBody>
            <a:bodyPr vert="horz" wrap="square" lIns="0" tIns="12700" rIns="0" bIns="0" rtlCol="0">
              <a:spAutoFit/>
            </a:bodyPr>
            <a:lstStyle/>
            <a:p>
              <a:pPr marL="12700" marR="361950" indent="-635" algn="r">
                <a:spcBef>
                  <a:spcPts val="2505"/>
                </a:spcBef>
              </a:pPr>
              <a:r>
                <a:rPr lang="en-IN" sz="3000" b="1" spc="105" dirty="0">
                  <a:solidFill>
                    <a:srgbClr val="040405"/>
                  </a:solidFill>
                  <a:latin typeface="Trebuchet MS"/>
                </a:rPr>
                <a:t>Handling missing data:</a:t>
              </a:r>
            </a:p>
            <a:p>
              <a:pPr marL="31750" marR="24765" algn="ctr">
                <a:lnSpc>
                  <a:spcPct val="116500"/>
                </a:lnSpc>
              </a:pPr>
              <a:r>
                <a:rPr lang="en-US" sz="2100" spc="125" dirty="0">
                  <a:solidFill>
                    <a:srgbClr val="040405"/>
                  </a:solidFill>
                  <a:latin typeface="Verdana"/>
                  <a:cs typeface="Verdana"/>
                </a:rPr>
                <a:t>Imputed and removed</a:t>
              </a:r>
              <a:r>
                <a:rPr lang="en-US" sz="2100" spc="190" dirty="0">
                  <a:solidFill>
                    <a:srgbClr val="040405"/>
                  </a:solidFill>
                  <a:latin typeface="Verdana"/>
                  <a:cs typeface="Verdana"/>
                </a:rPr>
                <a:t> </a:t>
              </a:r>
              <a:r>
                <a:rPr lang="en-US" sz="2100" spc="110" dirty="0">
                  <a:solidFill>
                    <a:srgbClr val="040405"/>
                  </a:solidFill>
                  <a:latin typeface="Verdana"/>
                  <a:cs typeface="Verdana"/>
                </a:rPr>
                <a:t>the</a:t>
              </a:r>
              <a:r>
                <a:rPr lang="en-US" sz="2100" spc="195" dirty="0">
                  <a:solidFill>
                    <a:srgbClr val="040405"/>
                  </a:solidFill>
                  <a:latin typeface="Verdana"/>
                  <a:cs typeface="Verdana"/>
                </a:rPr>
                <a:t> </a:t>
              </a:r>
              <a:r>
                <a:rPr lang="en-US" sz="2100" spc="90" dirty="0">
                  <a:solidFill>
                    <a:srgbClr val="040405"/>
                  </a:solidFill>
                  <a:latin typeface="Verdana"/>
                  <a:cs typeface="Verdana"/>
                </a:rPr>
                <a:t>rows</a:t>
              </a:r>
              <a:r>
                <a:rPr lang="en-US" sz="2100" spc="195" dirty="0">
                  <a:solidFill>
                    <a:srgbClr val="040405"/>
                  </a:solidFill>
                  <a:latin typeface="Verdana"/>
                  <a:cs typeface="Verdana"/>
                </a:rPr>
                <a:t> </a:t>
              </a:r>
              <a:r>
                <a:rPr lang="en-US" sz="2100" spc="110" dirty="0">
                  <a:solidFill>
                    <a:srgbClr val="040405"/>
                  </a:solidFill>
                  <a:latin typeface="Verdana"/>
                  <a:cs typeface="Verdana"/>
                </a:rPr>
                <a:t>and </a:t>
              </a:r>
              <a:r>
                <a:rPr lang="en-US" sz="2100" spc="155" dirty="0">
                  <a:solidFill>
                    <a:srgbClr val="040405"/>
                  </a:solidFill>
                  <a:latin typeface="Verdana"/>
                  <a:cs typeface="Verdana"/>
                </a:rPr>
                <a:t>columns</a:t>
              </a:r>
              <a:r>
                <a:rPr lang="en-US" sz="2100" spc="185" dirty="0">
                  <a:solidFill>
                    <a:srgbClr val="040405"/>
                  </a:solidFill>
                  <a:latin typeface="Verdana"/>
                  <a:cs typeface="Verdana"/>
                </a:rPr>
                <a:t> </a:t>
              </a:r>
              <a:r>
                <a:rPr lang="en-US" sz="2100" spc="155" dirty="0">
                  <a:solidFill>
                    <a:srgbClr val="040405"/>
                  </a:solidFill>
                  <a:latin typeface="Verdana"/>
                  <a:cs typeface="Verdana"/>
                </a:rPr>
                <a:t>which</a:t>
              </a:r>
              <a:endParaRPr lang="en-US" sz="2100" dirty="0">
                <a:latin typeface="Verdana"/>
                <a:cs typeface="Verdana"/>
              </a:endParaRPr>
            </a:p>
            <a:p>
              <a:pPr marL="12700" marR="5080" algn="ctr">
                <a:lnSpc>
                  <a:spcPct val="116500"/>
                </a:lnSpc>
              </a:pPr>
              <a:r>
                <a:rPr lang="en-US" sz="2100" spc="145" dirty="0">
                  <a:solidFill>
                    <a:srgbClr val="040405"/>
                  </a:solidFill>
                  <a:latin typeface="Verdana"/>
                  <a:cs typeface="Verdana"/>
                </a:rPr>
                <a:t>had</a:t>
              </a:r>
              <a:r>
                <a:rPr lang="en-US" sz="2100" spc="140" dirty="0">
                  <a:solidFill>
                    <a:srgbClr val="040405"/>
                  </a:solidFill>
                  <a:latin typeface="Verdana"/>
                  <a:cs typeface="Verdana"/>
                </a:rPr>
                <a:t> </a:t>
              </a:r>
              <a:r>
                <a:rPr lang="en-US" sz="2100" spc="114" dirty="0">
                  <a:solidFill>
                    <a:srgbClr val="040405"/>
                  </a:solidFill>
                  <a:latin typeface="Verdana"/>
                  <a:cs typeface="Verdana"/>
                </a:rPr>
                <a:t>missing </a:t>
              </a:r>
              <a:r>
                <a:rPr lang="en-US" sz="2100" spc="95" dirty="0">
                  <a:solidFill>
                    <a:srgbClr val="040405"/>
                  </a:solidFill>
                  <a:latin typeface="Verdana"/>
                  <a:cs typeface="Verdana"/>
                </a:rPr>
                <a:t>data </a:t>
              </a:r>
              <a:endParaRPr lang="en-US" sz="2100" dirty="0">
                <a:latin typeface="Verdana"/>
                <a:cs typeface="Verdana"/>
              </a:endParaRPr>
            </a:p>
            <a:p>
              <a:pPr marL="12700" marR="361950" indent="-635" algn="r">
                <a:spcBef>
                  <a:spcPts val="2505"/>
                </a:spcBef>
              </a:pPr>
              <a:endParaRPr lang="en-IN" sz="3200" b="1" spc="105" dirty="0">
                <a:solidFill>
                  <a:srgbClr val="040405"/>
                </a:solidFill>
                <a:latin typeface="Trebuchet MS"/>
              </a:endParaRPr>
            </a:p>
          </p:txBody>
        </p:sp>
        <p:sp>
          <p:nvSpPr>
            <p:cNvPr id="18" name="object 14">
              <a:extLst>
                <a:ext uri="{FF2B5EF4-FFF2-40B4-BE49-F238E27FC236}">
                  <a16:creationId xmlns:a16="http://schemas.microsoft.com/office/drawing/2014/main" id="{F86C738D-D4EA-4576-A749-ACB79A2F5E69}"/>
                </a:ext>
              </a:extLst>
            </p:cNvPr>
            <p:cNvSpPr txBox="1"/>
            <p:nvPr/>
          </p:nvSpPr>
          <p:spPr>
            <a:xfrm>
              <a:off x="10610637" y="1719127"/>
              <a:ext cx="4624726" cy="2630785"/>
            </a:xfrm>
            <a:prstGeom prst="rect">
              <a:avLst/>
            </a:prstGeom>
          </p:spPr>
          <p:txBody>
            <a:bodyPr vert="horz" wrap="square" lIns="0" tIns="12700" rIns="0" bIns="0" rtlCol="0">
              <a:spAutoFit/>
            </a:bodyPr>
            <a:lstStyle/>
            <a:p>
              <a:pPr marL="12700" marR="152400">
                <a:spcBef>
                  <a:spcPts val="2505"/>
                </a:spcBef>
              </a:pPr>
              <a:r>
                <a:rPr lang="en-US" sz="2600" b="1" spc="105" dirty="0">
                  <a:solidFill>
                    <a:srgbClr val="040405"/>
                  </a:solidFill>
                  <a:latin typeface="Trebuchet MS"/>
                </a:rPr>
                <a:t>Removing non-numeric characters from the columns:</a:t>
              </a:r>
              <a:endParaRPr sz="2600" b="1" spc="105" dirty="0">
                <a:solidFill>
                  <a:srgbClr val="040405"/>
                </a:solidFill>
                <a:latin typeface="Trebuchet MS"/>
              </a:endParaRPr>
            </a:p>
            <a:p>
              <a:pPr>
                <a:lnSpc>
                  <a:spcPct val="115700"/>
                </a:lnSpc>
                <a:spcBef>
                  <a:spcPts val="240"/>
                </a:spcBef>
              </a:pPr>
              <a:r>
                <a:rPr lang="en-US" sz="2000" spc="110" dirty="0">
                  <a:solidFill>
                    <a:srgbClr val="040405"/>
                  </a:solidFill>
                  <a:latin typeface="Verdana"/>
                </a:rPr>
                <a:t>numeric data contained non-numeric characters. Removed non-numeric characters such as currency symbols or commas</a:t>
              </a:r>
              <a:endParaRPr sz="2000" spc="110" dirty="0">
                <a:solidFill>
                  <a:srgbClr val="040405"/>
                </a:solidFill>
                <a:latin typeface="Verdana"/>
              </a:endParaRPr>
            </a:p>
          </p:txBody>
        </p:sp>
        <p:sp>
          <p:nvSpPr>
            <p:cNvPr id="19" name="object 18">
              <a:extLst>
                <a:ext uri="{FF2B5EF4-FFF2-40B4-BE49-F238E27FC236}">
                  <a16:creationId xmlns:a16="http://schemas.microsoft.com/office/drawing/2014/main" id="{6C0B06A9-5853-404B-9E9B-66C80BBA2B2C}"/>
                </a:ext>
              </a:extLst>
            </p:cNvPr>
            <p:cNvSpPr txBox="1"/>
            <p:nvPr/>
          </p:nvSpPr>
          <p:spPr>
            <a:xfrm>
              <a:off x="1711478" y="1571388"/>
              <a:ext cx="6554459" cy="2423997"/>
            </a:xfrm>
            <a:prstGeom prst="rect">
              <a:avLst/>
            </a:prstGeom>
          </p:spPr>
          <p:txBody>
            <a:bodyPr vert="horz" wrap="square" lIns="0" tIns="318135" rIns="0" bIns="0" rtlCol="0">
              <a:spAutoFit/>
            </a:bodyPr>
            <a:lstStyle/>
            <a:p>
              <a:pPr marL="12700" algn="r">
                <a:lnSpc>
                  <a:spcPct val="100000"/>
                </a:lnSpc>
                <a:spcBef>
                  <a:spcPts val="2505"/>
                </a:spcBef>
              </a:pPr>
              <a:r>
                <a:rPr lang="en-IN" sz="3000" b="1" spc="105" dirty="0">
                  <a:solidFill>
                    <a:srgbClr val="040405"/>
                  </a:solidFill>
                  <a:latin typeface="Trebuchet MS"/>
                </a:rPr>
                <a:t>Handling Duplicates:</a:t>
              </a:r>
            </a:p>
            <a:p>
              <a:pPr marL="3837940" marR="20320">
                <a:lnSpc>
                  <a:spcPct val="115700"/>
                </a:lnSpc>
                <a:spcBef>
                  <a:spcPts val="1430"/>
                </a:spcBef>
              </a:pPr>
              <a:r>
                <a:rPr sz="2100" spc="125" dirty="0">
                  <a:solidFill>
                    <a:srgbClr val="040405"/>
                  </a:solidFill>
                  <a:latin typeface="Verdana"/>
                </a:rPr>
                <a:t>Check for and remove duplicate records to</a:t>
              </a:r>
            </a:p>
            <a:p>
              <a:pPr marL="3822700" marR="5080">
                <a:lnSpc>
                  <a:spcPct val="115700"/>
                </a:lnSpc>
              </a:pPr>
              <a:r>
                <a:rPr sz="2100" spc="125" dirty="0">
                  <a:solidFill>
                    <a:srgbClr val="040405"/>
                  </a:solidFill>
                  <a:latin typeface="Verdana"/>
                </a:rPr>
                <a:t>avoid redundancy</a:t>
              </a:r>
            </a:p>
          </p:txBody>
        </p:sp>
        <p:pic>
          <p:nvPicPr>
            <p:cNvPr id="20" name="object 3">
              <a:extLst>
                <a:ext uri="{FF2B5EF4-FFF2-40B4-BE49-F238E27FC236}">
                  <a16:creationId xmlns:a16="http://schemas.microsoft.com/office/drawing/2014/main" id="{0EC4326A-6CA3-44DE-BE42-906A967C63A5}"/>
                </a:ext>
              </a:extLst>
            </p:cNvPr>
            <p:cNvPicPr/>
            <p:nvPr/>
          </p:nvPicPr>
          <p:blipFill>
            <a:blip r:embed="rId7" cstate="print"/>
            <a:stretch>
              <a:fillRect/>
            </a:stretch>
          </p:blipFill>
          <p:spPr>
            <a:xfrm rot="21187199">
              <a:off x="8720286" y="3947319"/>
              <a:ext cx="5043178" cy="2834508"/>
            </a:xfrm>
            <a:prstGeom prst="rect">
              <a:avLst/>
            </a:prstGeom>
          </p:spPr>
        </p:pic>
        <p:pic>
          <p:nvPicPr>
            <p:cNvPr id="21" name="Graphic 20" descr="Help">
              <a:extLst>
                <a:ext uri="{FF2B5EF4-FFF2-40B4-BE49-F238E27FC236}">
                  <a16:creationId xmlns:a16="http://schemas.microsoft.com/office/drawing/2014/main" id="{73AFD980-FF9A-4A76-AEAB-D1C24042CE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1963" y="4425729"/>
              <a:ext cx="1305880" cy="1352902"/>
            </a:xfrm>
            <a:prstGeom prst="rect">
              <a:avLst/>
            </a:prstGeom>
          </p:spPr>
        </p:pic>
        <p:pic>
          <p:nvPicPr>
            <p:cNvPr id="22" name="Graphic 21" descr="Irritant">
              <a:extLst>
                <a:ext uri="{FF2B5EF4-FFF2-40B4-BE49-F238E27FC236}">
                  <a16:creationId xmlns:a16="http://schemas.microsoft.com/office/drawing/2014/main" id="{01B21B66-7098-4FA1-BCC2-7DCB0DA2C9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039600" y="4426226"/>
              <a:ext cx="1061219" cy="1270002"/>
            </a:xfrm>
            <a:prstGeom prst="rect">
              <a:avLst/>
            </a:prstGeom>
          </p:spPr>
        </p:pic>
        <p:pic>
          <p:nvPicPr>
            <p:cNvPr id="23" name="Graphic 22" descr="Typewriter">
              <a:extLst>
                <a:ext uri="{FF2B5EF4-FFF2-40B4-BE49-F238E27FC236}">
                  <a16:creationId xmlns:a16="http://schemas.microsoft.com/office/drawing/2014/main" id="{264B22BB-0CD9-4BD7-B964-2172A589774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185499" y="4335309"/>
              <a:ext cx="1233062" cy="1233062"/>
            </a:xfrm>
            <a:prstGeom prst="rect">
              <a:avLst/>
            </a:prstGeom>
          </p:spPr>
        </p:pic>
        <p:sp>
          <p:nvSpPr>
            <p:cNvPr id="24" name="object 14">
              <a:extLst>
                <a:ext uri="{FF2B5EF4-FFF2-40B4-BE49-F238E27FC236}">
                  <a16:creationId xmlns:a16="http://schemas.microsoft.com/office/drawing/2014/main" id="{B1AE3F6C-B37D-40E2-B228-41DF6515150F}"/>
                </a:ext>
              </a:extLst>
            </p:cNvPr>
            <p:cNvSpPr txBox="1"/>
            <p:nvPr/>
          </p:nvSpPr>
          <p:spPr>
            <a:xfrm>
              <a:off x="13891864" y="6079711"/>
              <a:ext cx="3820331" cy="3486339"/>
            </a:xfrm>
            <a:prstGeom prst="rect">
              <a:avLst/>
            </a:prstGeom>
          </p:spPr>
          <p:txBody>
            <a:bodyPr vert="horz" wrap="square" lIns="0" tIns="12700" rIns="0" bIns="0" rtlCol="0">
              <a:spAutoFit/>
            </a:bodyPr>
            <a:lstStyle/>
            <a:p>
              <a:pPr marL="12700" marR="152400" algn="ctr">
                <a:spcBef>
                  <a:spcPts val="2505"/>
                </a:spcBef>
              </a:pPr>
              <a:r>
                <a:rPr lang="en-US" sz="2800" b="1" spc="105" dirty="0">
                  <a:solidFill>
                    <a:srgbClr val="040405"/>
                  </a:solidFill>
                  <a:latin typeface="Trebuchet MS"/>
                </a:rPr>
                <a:t>Feature Engineering:</a:t>
              </a:r>
              <a:endParaRPr sz="2800" b="1" spc="105" dirty="0">
                <a:solidFill>
                  <a:srgbClr val="040405"/>
                </a:solidFill>
                <a:latin typeface="Trebuchet MS"/>
              </a:endParaRPr>
            </a:p>
            <a:p>
              <a:pPr>
                <a:lnSpc>
                  <a:spcPct val="115700"/>
                </a:lnSpc>
                <a:spcBef>
                  <a:spcPts val="240"/>
                </a:spcBef>
              </a:pPr>
              <a:r>
                <a:rPr lang="en-US" sz="2100" spc="110" dirty="0">
                  <a:solidFill>
                    <a:srgbClr val="040405"/>
                  </a:solidFill>
                  <a:latin typeface="Verdana"/>
                </a:rPr>
                <a:t>dataset was transformed to enhance its suitability for analysis.</a:t>
              </a:r>
              <a:br>
                <a:rPr lang="en-US" sz="2100" spc="110" dirty="0">
                  <a:solidFill>
                    <a:srgbClr val="040405"/>
                  </a:solidFill>
                  <a:latin typeface="Verdana"/>
                </a:rPr>
              </a:br>
              <a:r>
                <a:rPr lang="en-US" sz="2100" spc="110" dirty="0">
                  <a:solidFill>
                    <a:srgbClr val="040405"/>
                  </a:solidFill>
                  <a:latin typeface="Verdana"/>
                </a:rPr>
                <a:t>Date details such as Weekday, Month, Quarter, and Year were extracted into separate columns</a:t>
              </a:r>
              <a:endParaRPr sz="2100" spc="110" dirty="0">
                <a:solidFill>
                  <a:srgbClr val="040405"/>
                </a:solidFill>
                <a:latin typeface="Verdana"/>
              </a:endParaRPr>
            </a:p>
          </p:txBody>
        </p:sp>
        <p:pic>
          <p:nvPicPr>
            <p:cNvPr id="25" name="Graphic 24" descr="Circles with arrows">
              <a:extLst>
                <a:ext uri="{FF2B5EF4-FFF2-40B4-BE49-F238E27FC236}">
                  <a16:creationId xmlns:a16="http://schemas.microsoft.com/office/drawing/2014/main" id="{12ABA7AB-0849-49A9-82F5-71743521A22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076200" y="4335308"/>
              <a:ext cx="1467599" cy="1467599"/>
            </a:xfrm>
            <a:prstGeom prst="rect">
              <a:avLst/>
            </a:prstGeom>
          </p:spPr>
        </p:pic>
      </p:grpSp>
    </p:spTree>
    <p:extLst>
      <p:ext uri="{BB962C8B-B14F-4D97-AF65-F5344CB8AC3E}">
        <p14:creationId xmlns:p14="http://schemas.microsoft.com/office/powerpoint/2010/main" val="83860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758" y="-168046"/>
            <a:ext cx="18913516" cy="10623091"/>
          </a:xfrm>
          <a:custGeom>
            <a:avLst/>
            <a:gdLst/>
            <a:ahLst/>
            <a:cxnLst/>
            <a:rect l="l" t="t" r="r" b="b"/>
            <a:pathLst>
              <a:path w="18913516" h="10623091">
                <a:moveTo>
                  <a:pt x="0" y="0"/>
                </a:moveTo>
                <a:lnTo>
                  <a:pt x="18913516" y="0"/>
                </a:lnTo>
                <a:lnTo>
                  <a:pt x="18913516" y="10623092"/>
                </a:lnTo>
                <a:lnTo>
                  <a:pt x="0" y="10623092"/>
                </a:lnTo>
                <a:lnTo>
                  <a:pt x="0" y="0"/>
                </a:lnTo>
                <a:close/>
              </a:path>
            </a:pathLst>
          </a:custGeom>
          <a:blipFill>
            <a:blip r:embed="rId2">
              <a:alphaModFix amt="7999"/>
            </a:blip>
            <a:stretch>
              <a:fillRect/>
            </a:stretch>
          </a:blipFill>
        </p:spPr>
      </p:sp>
      <p:sp>
        <p:nvSpPr>
          <p:cNvPr id="3" name="Freeform 3"/>
          <p:cNvSpPr/>
          <p:nvPr/>
        </p:nvSpPr>
        <p:spPr>
          <a:xfrm>
            <a:off x="1347943" y="8386179"/>
            <a:ext cx="1199904" cy="658447"/>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789672" y="8386179"/>
            <a:ext cx="15787249" cy="658447"/>
            <a:chOff x="0" y="0"/>
            <a:chExt cx="4157959" cy="173418"/>
          </a:xfrm>
        </p:grpSpPr>
        <p:sp>
          <p:nvSpPr>
            <p:cNvPr id="5" name="Freeform 5"/>
            <p:cNvSpPr/>
            <p:nvPr/>
          </p:nvSpPr>
          <p:spPr>
            <a:xfrm>
              <a:off x="0" y="0"/>
              <a:ext cx="4157959" cy="173418"/>
            </a:xfrm>
            <a:custGeom>
              <a:avLst/>
              <a:gdLst/>
              <a:ahLst/>
              <a:cxnLst/>
              <a:rect l="l" t="t" r="r" b="b"/>
              <a:pathLst>
                <a:path w="4157959" h="173418">
                  <a:moveTo>
                    <a:pt x="0" y="0"/>
                  </a:moveTo>
                  <a:lnTo>
                    <a:pt x="4157959" y="0"/>
                  </a:lnTo>
                  <a:lnTo>
                    <a:pt x="4157959" y="173418"/>
                  </a:lnTo>
                  <a:lnTo>
                    <a:pt x="0" y="173418"/>
                  </a:lnTo>
                  <a:close/>
                </a:path>
              </a:pathLst>
            </a:custGeom>
            <a:solidFill>
              <a:srgbClr val="000000"/>
            </a:solidFill>
          </p:spPr>
        </p:sp>
        <p:sp>
          <p:nvSpPr>
            <p:cNvPr id="6" name="TextBox 6"/>
            <p:cNvSpPr txBox="1"/>
            <p:nvPr/>
          </p:nvSpPr>
          <p:spPr>
            <a:xfrm>
              <a:off x="0" y="-47625"/>
              <a:ext cx="4157959" cy="22104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858000" y="33445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866962" y="1257300"/>
            <a:ext cx="14554077" cy="910506"/>
          </a:xfrm>
          <a:prstGeom prst="rect">
            <a:avLst/>
          </a:prstGeom>
        </p:spPr>
        <p:txBody>
          <a:bodyPr lIns="0" tIns="0" rIns="0" bIns="0" rtlCol="0" anchor="t">
            <a:spAutoFit/>
          </a:bodyPr>
          <a:lstStyle/>
          <a:p>
            <a:pPr algn="ctr">
              <a:lnSpc>
                <a:spcPts val="7120"/>
              </a:lnSpc>
            </a:pPr>
            <a:r>
              <a:rPr lang="en-US" sz="8000" dirty="0">
                <a:solidFill>
                  <a:srgbClr val="000000"/>
                </a:solidFill>
                <a:latin typeface="Montserrat Classic"/>
              </a:rPr>
              <a:t>Exploratory Data Analysis</a:t>
            </a:r>
          </a:p>
        </p:txBody>
      </p:sp>
      <p:sp>
        <p:nvSpPr>
          <p:cNvPr id="11" name="Freeform 7">
            <a:extLst>
              <a:ext uri="{FF2B5EF4-FFF2-40B4-BE49-F238E27FC236}">
                <a16:creationId xmlns:a16="http://schemas.microsoft.com/office/drawing/2014/main" id="{B45440C5-E168-4D64-B163-D5B560A66E5A}"/>
              </a:ext>
            </a:extLst>
          </p:cNvPr>
          <p:cNvSpPr/>
          <p:nvPr/>
        </p:nvSpPr>
        <p:spPr>
          <a:xfrm rot="2661163">
            <a:off x="7127307" y="455643"/>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1685" b="-6808"/>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32258" y="-178998"/>
            <a:ext cx="18952515" cy="10644996"/>
          </a:xfrm>
          <a:custGeom>
            <a:avLst/>
            <a:gdLst/>
            <a:ahLst/>
            <a:cxnLst/>
            <a:rect l="l" t="t" r="r" b="b"/>
            <a:pathLst>
              <a:path w="18952515" h="10644996">
                <a:moveTo>
                  <a:pt x="0" y="0"/>
                </a:moveTo>
                <a:lnTo>
                  <a:pt x="18952516" y="0"/>
                </a:lnTo>
                <a:lnTo>
                  <a:pt x="18952516" y="10644996"/>
                </a:lnTo>
                <a:lnTo>
                  <a:pt x="0" y="10644996"/>
                </a:lnTo>
                <a:lnTo>
                  <a:pt x="0" y="0"/>
                </a:lnTo>
                <a:close/>
              </a:path>
            </a:pathLst>
          </a:custGeom>
          <a:blipFill>
            <a:blip r:embed="rId2">
              <a:alphaModFix amt="7999"/>
            </a:blip>
            <a:stretch>
              <a:fillRect/>
            </a:stretch>
          </a:blipFill>
        </p:spPr>
      </p:sp>
      <p:sp>
        <p:nvSpPr>
          <p:cNvPr id="3" name="Freeform 3"/>
          <p:cNvSpPr/>
          <p:nvPr/>
        </p:nvSpPr>
        <p:spPr>
          <a:xfrm>
            <a:off x="24022" y="9258299"/>
            <a:ext cx="2261978" cy="1019369"/>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685800" y="464498"/>
            <a:ext cx="16884480" cy="1169551"/>
          </a:xfrm>
          <a:prstGeom prst="rect">
            <a:avLst/>
          </a:prstGeom>
        </p:spPr>
        <p:txBody>
          <a:bodyPr wrap="square" lIns="0" tIns="0" rIns="0" bIns="0" rtlCol="0" anchor="t">
            <a:spAutoFit/>
          </a:bodyPr>
          <a:lstStyle/>
          <a:p>
            <a:pPr algn="just"/>
            <a:r>
              <a:rPr lang="en-IN" sz="3800" b="1" dirty="0">
                <a:latin typeface="Montserrat Classic" panose="020B0604020202020204" charset="0"/>
              </a:rPr>
              <a:t>Sales Performance Analysis : </a:t>
            </a:r>
            <a:r>
              <a:rPr lang="en-US" sz="3800" b="1" dirty="0">
                <a:latin typeface="Montserrat Classic" panose="020B0604020202020204" charset="0"/>
              </a:rPr>
              <a:t>Which products are generating the highest sales revenue ?</a:t>
            </a:r>
            <a:endParaRPr lang="en-IN" sz="3800" b="1" dirty="0">
              <a:latin typeface="Montserrat Classic" panose="020B0604020202020204" charset="0"/>
            </a:endParaRPr>
          </a:p>
        </p:txBody>
      </p:sp>
      <p:sp>
        <p:nvSpPr>
          <p:cNvPr id="11" name="Freeform 7">
            <a:extLst>
              <a:ext uri="{FF2B5EF4-FFF2-40B4-BE49-F238E27FC236}">
                <a16:creationId xmlns:a16="http://schemas.microsoft.com/office/drawing/2014/main" id="{4B44A4C2-6838-4250-B842-9903654425CC}"/>
              </a:ext>
            </a:extLst>
          </p:cNvPr>
          <p:cNvSpPr/>
          <p:nvPr/>
        </p:nvSpPr>
        <p:spPr>
          <a:xfrm rot="2661163">
            <a:off x="7127307" y="-241209"/>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sp>
        <p:nvSpPr>
          <p:cNvPr id="14" name="TextBox 13">
            <a:extLst>
              <a:ext uri="{FF2B5EF4-FFF2-40B4-BE49-F238E27FC236}">
                <a16:creationId xmlns:a16="http://schemas.microsoft.com/office/drawing/2014/main" id="{439F5C33-D12F-47D0-8CEC-B7B0DD32860E}"/>
              </a:ext>
            </a:extLst>
          </p:cNvPr>
          <p:cNvSpPr txBox="1"/>
          <p:nvPr/>
        </p:nvSpPr>
        <p:spPr>
          <a:xfrm>
            <a:off x="1290576" y="9537150"/>
            <a:ext cx="16087848" cy="461665"/>
          </a:xfrm>
          <a:prstGeom prst="rect">
            <a:avLst/>
          </a:prstGeom>
          <a:noFill/>
        </p:spPr>
        <p:txBody>
          <a:bodyPr wrap="square" rtlCol="0">
            <a:spAutoFit/>
          </a:bodyPr>
          <a:lstStyle/>
          <a:p>
            <a:pPr algn="ctr"/>
            <a:r>
              <a:rPr lang="en-US" sz="2400" b="1" dirty="0"/>
              <a:t>Men’s Street footwear was the top- selling product at 20,88,26,244 and Women’s Apparel at 179038860M</a:t>
            </a:r>
            <a:endParaRPr lang="en-IN" sz="2400" b="1" dirty="0"/>
          </a:p>
        </p:txBody>
      </p:sp>
      <p:pic>
        <p:nvPicPr>
          <p:cNvPr id="1026" name="Picture 2" descr="0">
            <a:extLst>
              <a:ext uri="{FF2B5EF4-FFF2-40B4-BE49-F238E27FC236}">
                <a16:creationId xmlns:a16="http://schemas.microsoft.com/office/drawing/2014/main" id="{4F11F5E3-213E-4615-AA78-BBF3603085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1943100"/>
            <a:ext cx="12573000" cy="73151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32258" y="-178998"/>
            <a:ext cx="18952515" cy="10644996"/>
          </a:xfrm>
          <a:custGeom>
            <a:avLst/>
            <a:gdLst/>
            <a:ahLst/>
            <a:cxnLst/>
            <a:rect l="l" t="t" r="r" b="b"/>
            <a:pathLst>
              <a:path w="18952515" h="10644996">
                <a:moveTo>
                  <a:pt x="0" y="0"/>
                </a:moveTo>
                <a:lnTo>
                  <a:pt x="18952516" y="0"/>
                </a:lnTo>
                <a:lnTo>
                  <a:pt x="18952516" y="10644996"/>
                </a:lnTo>
                <a:lnTo>
                  <a:pt x="0" y="10644996"/>
                </a:lnTo>
                <a:lnTo>
                  <a:pt x="0" y="0"/>
                </a:lnTo>
                <a:close/>
              </a:path>
            </a:pathLst>
          </a:custGeom>
          <a:blipFill>
            <a:blip r:embed="rId2">
              <a:alphaModFix amt="7999"/>
            </a:blip>
            <a:stretch>
              <a:fillRect/>
            </a:stretch>
          </a:blipFill>
        </p:spPr>
      </p:sp>
      <p:sp>
        <p:nvSpPr>
          <p:cNvPr id="3" name="Freeform 3"/>
          <p:cNvSpPr/>
          <p:nvPr/>
        </p:nvSpPr>
        <p:spPr>
          <a:xfrm>
            <a:off x="24022" y="9258299"/>
            <a:ext cx="1728578" cy="1019369"/>
          </a:xfrm>
          <a:custGeom>
            <a:avLst/>
            <a:gdLst/>
            <a:ahLst/>
            <a:cxnLst/>
            <a:rect l="l" t="t" r="r" b="b"/>
            <a:pathLst>
              <a:path w="1199904" h="658447">
                <a:moveTo>
                  <a:pt x="0" y="0"/>
                </a:moveTo>
                <a:lnTo>
                  <a:pt x="1199904" y="0"/>
                </a:lnTo>
                <a:lnTo>
                  <a:pt x="1199904" y="658448"/>
                </a:lnTo>
                <a:lnTo>
                  <a:pt x="0" y="658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7">
            <a:extLst>
              <a:ext uri="{FF2B5EF4-FFF2-40B4-BE49-F238E27FC236}">
                <a16:creationId xmlns:a16="http://schemas.microsoft.com/office/drawing/2014/main" id="{4B44A4C2-6838-4250-B842-9903654425CC}"/>
              </a:ext>
            </a:extLst>
          </p:cNvPr>
          <p:cNvSpPr/>
          <p:nvPr/>
        </p:nvSpPr>
        <p:spPr>
          <a:xfrm rot="2661163">
            <a:off x="7111347" y="-441417"/>
            <a:ext cx="4033386" cy="3750516"/>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685" b="-6808"/>
            </a:stretch>
          </a:blipFill>
        </p:spPr>
      </p:sp>
      <p:sp>
        <p:nvSpPr>
          <p:cNvPr id="10" name="TextBox 9">
            <a:extLst>
              <a:ext uri="{FF2B5EF4-FFF2-40B4-BE49-F238E27FC236}">
                <a16:creationId xmlns:a16="http://schemas.microsoft.com/office/drawing/2014/main" id="{B6974E58-DBAD-4D0E-9BE6-0FB04069DBE8}"/>
              </a:ext>
            </a:extLst>
          </p:cNvPr>
          <p:cNvSpPr txBox="1"/>
          <p:nvPr/>
        </p:nvSpPr>
        <p:spPr>
          <a:xfrm>
            <a:off x="685800" y="264291"/>
            <a:ext cx="16884480" cy="1169551"/>
          </a:xfrm>
          <a:prstGeom prst="rect">
            <a:avLst/>
          </a:prstGeom>
        </p:spPr>
        <p:txBody>
          <a:bodyPr wrap="square" lIns="0" tIns="0" rIns="0" bIns="0" rtlCol="0" anchor="t">
            <a:spAutoFit/>
          </a:bodyPr>
          <a:lstStyle/>
          <a:p>
            <a:pPr algn="just"/>
            <a:r>
              <a:rPr lang="en-IN" sz="3800" b="1" dirty="0">
                <a:latin typeface="Montserrat Classic" panose="020B0604020202020204" charset="0"/>
              </a:rPr>
              <a:t>Retailer Sales Comparison : </a:t>
            </a:r>
            <a:r>
              <a:rPr lang="en-US" sz="3800" b="1" dirty="0">
                <a:latin typeface="Montserrat Classic" panose="020B0604020202020204" charset="0"/>
              </a:rPr>
              <a:t>Which retailer made the highest and least sales?</a:t>
            </a:r>
            <a:endParaRPr lang="en-IN" sz="3800" b="1" dirty="0">
              <a:latin typeface="Montserrat Classic" panose="020B0604020202020204" charset="0"/>
            </a:endParaRPr>
          </a:p>
        </p:txBody>
      </p:sp>
      <p:sp>
        <p:nvSpPr>
          <p:cNvPr id="4" name="TextBox 3">
            <a:extLst>
              <a:ext uri="{FF2B5EF4-FFF2-40B4-BE49-F238E27FC236}">
                <a16:creationId xmlns:a16="http://schemas.microsoft.com/office/drawing/2014/main" id="{DED06891-7277-4E81-B869-92E768F15D2C}"/>
              </a:ext>
            </a:extLst>
          </p:cNvPr>
          <p:cNvSpPr txBox="1"/>
          <p:nvPr/>
        </p:nvSpPr>
        <p:spPr>
          <a:xfrm>
            <a:off x="2362200" y="8983153"/>
            <a:ext cx="14078098" cy="1200329"/>
          </a:xfrm>
          <a:prstGeom prst="rect">
            <a:avLst/>
          </a:prstGeom>
          <a:noFill/>
        </p:spPr>
        <p:txBody>
          <a:bodyPr wrap="square" rtlCol="0">
            <a:spAutoFit/>
          </a:bodyPr>
          <a:lstStyle/>
          <a:p>
            <a:r>
              <a:rPr lang="en-US" sz="2400" b="1" dirty="0"/>
              <a:t>West Gear and Foot Locker emerged as the top-performing retailers.</a:t>
            </a:r>
            <a:r>
              <a:rPr lang="en-US" dirty="0"/>
              <a:t> </a:t>
            </a:r>
            <a:r>
              <a:rPr lang="en-US" sz="2400" b="1" dirty="0"/>
              <a:t>Retailer “West gear” made the highest purchases, contributing  to sales 242964333M, while retailer “Walmart” made the least sales of 74558410M.</a:t>
            </a:r>
          </a:p>
          <a:p>
            <a:endParaRPr lang="en-IN" sz="2400" b="1" dirty="0"/>
          </a:p>
        </p:txBody>
      </p:sp>
      <p:pic>
        <p:nvPicPr>
          <p:cNvPr id="2050" name="Picture 2" descr="0">
            <a:extLst>
              <a:ext uri="{FF2B5EF4-FFF2-40B4-BE49-F238E27FC236}">
                <a16:creationId xmlns:a16="http://schemas.microsoft.com/office/drawing/2014/main" id="{CDE46424-9CC1-4E3C-AF8C-1620CFA1B4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499" y="1877131"/>
            <a:ext cx="12573000" cy="70001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946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TotalTime>
  <Words>844</Words>
  <Application>Microsoft Office PowerPoint</Application>
  <PresentationFormat>Custom</PresentationFormat>
  <Paragraphs>68</Paragraphs>
  <Slides>16</Slides>
  <Notes>0</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Calibri</vt:lpstr>
      <vt:lpstr>Glacial Indifference</vt:lpstr>
      <vt:lpstr>Arial Rounded MT Bold</vt:lpstr>
      <vt:lpstr>Times New Roman</vt:lpstr>
      <vt:lpstr>Arial</vt:lpstr>
      <vt:lpstr>Trebuchet MS</vt:lpstr>
      <vt:lpstr>Verdana</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Shreya</cp:lastModifiedBy>
  <cp:revision>62</cp:revision>
  <dcterms:created xsi:type="dcterms:W3CDTF">2006-08-16T00:00:00Z</dcterms:created>
  <dcterms:modified xsi:type="dcterms:W3CDTF">2024-04-09T16:29:40Z</dcterms:modified>
  <dc:identifier>DAF_d5v-7UM</dc:identifier>
</cp:coreProperties>
</file>